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sldIdLst>
    <p:sldId id="256" r:id="rId5"/>
    <p:sldId id="284" r:id="rId6"/>
    <p:sldId id="296" r:id="rId7"/>
    <p:sldId id="301" r:id="rId8"/>
    <p:sldId id="302" r:id="rId9"/>
    <p:sldId id="304" r:id="rId10"/>
    <p:sldId id="309" r:id="rId11"/>
    <p:sldId id="310" r:id="rId12"/>
    <p:sldId id="313" r:id="rId13"/>
    <p:sldId id="312" r:id="rId14"/>
    <p:sldId id="311" r:id="rId15"/>
    <p:sldId id="303" r:id="rId16"/>
    <p:sldId id="306" r:id="rId17"/>
    <p:sldId id="297" r:id="rId18"/>
  </p:sldIdLst>
  <p:sldSz cx="12192000" cy="6858000"/>
  <p:notesSz cx="12192000" cy="6858000"/>
  <p:custDataLst>
    <p:tags r:id="rId20"/>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5E293B-5017-324A-75BB-7360F94F1327}" name="Petrasek, Jaime (nbp5xz)" initials="JP" userId="S::nbp5xz@virginia.edu::7f0fb131-23ee-4962-a49b-27af7b642f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47100"/>
    <a:srgbClr val="3185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770EA-7D2C-5014-CB80-BBA722181264}" v="1382" dt="2025-03-31T19:03:59.361"/>
    <p1510:client id="{0BAD68D0-289F-4BE7-A31B-2603D134E268}" v="193" dt="2025-04-01T14:30:54.272"/>
    <p1510:client id="{15E492A6-84FC-4069-8129-23A176C1A959}" v="997" dt="2025-03-31T19:12:47.326"/>
    <p1510:client id="{9E5DFE38-83F4-2480-0242-1AC9194C8F72}" v="4" dt="2025-04-01T13:23:31.8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sek, Jaime (nbp5xz)" userId="S::nbp5xz@virginia.edu::7f0fb131-23ee-4962-a49b-27af7b642f56" providerId="AD" clId="Web-{3129280F-693E-413E-BD5D-D65AD21689C7}"/>
    <pc:docChg chg="modSld">
      <pc:chgData name="Petrasek, Jaime (nbp5xz)" userId="S::nbp5xz@virginia.edu::7f0fb131-23ee-4962-a49b-27af7b642f56" providerId="AD" clId="Web-{3129280F-693E-413E-BD5D-D65AD21689C7}" dt="2025-03-28T19:17:33.327" v="1"/>
      <pc:docMkLst>
        <pc:docMk/>
      </pc:docMkLst>
      <pc:sldChg chg="modSp">
        <pc:chgData name="Petrasek, Jaime (nbp5xz)" userId="S::nbp5xz@virginia.edu::7f0fb131-23ee-4962-a49b-27af7b642f56" providerId="AD" clId="Web-{3129280F-693E-413E-BD5D-D65AD21689C7}" dt="2025-03-28T19:17:33.327" v="1"/>
        <pc:sldMkLst>
          <pc:docMk/>
          <pc:sldMk cId="3771024701" sldId="311"/>
        </pc:sldMkLst>
        <pc:picChg chg="mod">
          <ac:chgData name="Petrasek, Jaime (nbp5xz)" userId="S::nbp5xz@virginia.edu::7f0fb131-23ee-4962-a49b-27af7b642f56" providerId="AD" clId="Web-{3129280F-693E-413E-BD5D-D65AD21689C7}" dt="2025-03-28T19:17:33.327" v="1"/>
          <ac:picMkLst>
            <pc:docMk/>
            <pc:sldMk cId="3771024701" sldId="311"/>
            <ac:picMk id="1028" creationId="{7E6F31E3-5771-FB11-A010-795B41631C14}"/>
          </ac:picMkLst>
        </pc:picChg>
      </pc:sldChg>
    </pc:docChg>
  </pc:docChgLst>
  <pc:docChgLst>
    <pc:chgData name="Petrasek, Jaime (nbp5xz)" userId="S::nbp5xz@virginia.edu::7f0fb131-23ee-4962-a49b-27af7b642f56" providerId="AD" clId="Web-{069770EA-7D2C-5014-CB80-BBA722181264}"/>
    <pc:docChg chg="addSld delSld modSld sldOrd">
      <pc:chgData name="Petrasek, Jaime (nbp5xz)" userId="S::nbp5xz@virginia.edu::7f0fb131-23ee-4962-a49b-27af7b642f56" providerId="AD" clId="Web-{069770EA-7D2C-5014-CB80-BBA722181264}" dt="2025-03-31T19:05:10.736" v="1739"/>
      <pc:docMkLst>
        <pc:docMk/>
      </pc:docMkLst>
      <pc:sldChg chg="modSp">
        <pc:chgData name="Petrasek, Jaime (nbp5xz)" userId="S::nbp5xz@virginia.edu::7f0fb131-23ee-4962-a49b-27af7b642f56" providerId="AD" clId="Web-{069770EA-7D2C-5014-CB80-BBA722181264}" dt="2025-03-31T19:03:57.548" v="1737" actId="20577"/>
        <pc:sldMkLst>
          <pc:docMk/>
          <pc:sldMk cId="2516940223" sldId="302"/>
        </pc:sldMkLst>
        <pc:spChg chg="mod">
          <ac:chgData name="Petrasek, Jaime (nbp5xz)" userId="S::nbp5xz@virginia.edu::7f0fb131-23ee-4962-a49b-27af7b642f56" providerId="AD" clId="Web-{069770EA-7D2C-5014-CB80-BBA722181264}" dt="2025-03-31T19:03:57.548" v="1737" actId="20577"/>
          <ac:spMkLst>
            <pc:docMk/>
            <pc:sldMk cId="2516940223" sldId="302"/>
            <ac:spMk id="2" creationId="{1C24DE0D-C33C-EE86-1B06-5F80CCD28781}"/>
          </ac:spMkLst>
        </pc:spChg>
        <pc:spChg chg="mod">
          <ac:chgData name="Petrasek, Jaime (nbp5xz)" userId="S::nbp5xz@virginia.edu::7f0fb131-23ee-4962-a49b-27af7b642f56" providerId="AD" clId="Web-{069770EA-7D2C-5014-CB80-BBA722181264}" dt="2025-03-31T15:36:58.196" v="328" actId="20577"/>
          <ac:spMkLst>
            <pc:docMk/>
            <pc:sldMk cId="2516940223" sldId="302"/>
            <ac:spMk id="16" creationId="{BFFD7497-495F-A093-6BB3-F3917E8EFFA0}"/>
          </ac:spMkLst>
        </pc:spChg>
      </pc:sldChg>
      <pc:sldChg chg="modSp">
        <pc:chgData name="Petrasek, Jaime (nbp5xz)" userId="S::nbp5xz@virginia.edu::7f0fb131-23ee-4962-a49b-27af7b642f56" providerId="AD" clId="Web-{069770EA-7D2C-5014-CB80-BBA722181264}" dt="2025-03-31T17:50:20.318" v="648" actId="20577"/>
        <pc:sldMkLst>
          <pc:docMk/>
          <pc:sldMk cId="4256897622" sldId="303"/>
        </pc:sldMkLst>
        <pc:spChg chg="mod">
          <ac:chgData name="Petrasek, Jaime (nbp5xz)" userId="S::nbp5xz@virginia.edu::7f0fb131-23ee-4962-a49b-27af7b642f56" providerId="AD" clId="Web-{069770EA-7D2C-5014-CB80-BBA722181264}" dt="2025-03-31T17:50:14.428" v="647" actId="20577"/>
          <ac:spMkLst>
            <pc:docMk/>
            <pc:sldMk cId="4256897622" sldId="303"/>
            <ac:spMk id="2" creationId="{A61155D4-8C1E-5257-4883-9F83E2469DB5}"/>
          </ac:spMkLst>
        </pc:spChg>
        <pc:spChg chg="mod">
          <ac:chgData name="Petrasek, Jaime (nbp5xz)" userId="S::nbp5xz@virginia.edu::7f0fb131-23ee-4962-a49b-27af7b642f56" providerId="AD" clId="Web-{069770EA-7D2C-5014-CB80-BBA722181264}" dt="2025-03-31T17:50:20.318" v="648" actId="20577"/>
          <ac:spMkLst>
            <pc:docMk/>
            <pc:sldMk cId="4256897622" sldId="303"/>
            <ac:spMk id="3" creationId="{E6651280-FEE5-B73D-0AC5-5D3924C58737}"/>
          </ac:spMkLst>
        </pc:spChg>
      </pc:sldChg>
      <pc:sldChg chg="modSp modNotes">
        <pc:chgData name="Petrasek, Jaime (nbp5xz)" userId="S::nbp5xz@virginia.edu::7f0fb131-23ee-4962-a49b-27af7b642f56" providerId="AD" clId="Web-{069770EA-7D2C-5014-CB80-BBA722181264}" dt="2025-03-31T18:58:43.329" v="1657" actId="20577"/>
        <pc:sldMkLst>
          <pc:docMk/>
          <pc:sldMk cId="2487584851" sldId="304"/>
        </pc:sldMkLst>
        <pc:spChg chg="mod">
          <ac:chgData name="Petrasek, Jaime (nbp5xz)" userId="S::nbp5xz@virginia.edu::7f0fb131-23ee-4962-a49b-27af7b642f56" providerId="AD" clId="Web-{069770EA-7D2C-5014-CB80-BBA722181264}" dt="2025-03-31T18:58:43.329" v="1657" actId="20577"/>
          <ac:spMkLst>
            <pc:docMk/>
            <pc:sldMk cId="2487584851" sldId="304"/>
            <ac:spMk id="16" creationId="{E4B9F0FB-8FA4-D31A-29FD-52BA673A3F11}"/>
          </ac:spMkLst>
        </pc:spChg>
      </pc:sldChg>
      <pc:sldChg chg="addSp delSp modSp mod setBg modClrScheme chgLayout modNotes">
        <pc:chgData name="Petrasek, Jaime (nbp5xz)" userId="S::nbp5xz@virginia.edu::7f0fb131-23ee-4962-a49b-27af7b642f56" providerId="AD" clId="Web-{069770EA-7D2C-5014-CB80-BBA722181264}" dt="2025-03-31T19:03:13.158" v="1736" actId="1076"/>
        <pc:sldMkLst>
          <pc:docMk/>
          <pc:sldMk cId="660792852" sldId="306"/>
        </pc:sldMkLst>
        <pc:spChg chg="del mod">
          <ac:chgData name="Petrasek, Jaime (nbp5xz)" userId="S::nbp5xz@virginia.edu::7f0fb131-23ee-4962-a49b-27af7b642f56" providerId="AD" clId="Web-{069770EA-7D2C-5014-CB80-BBA722181264}" dt="2025-03-31T13:05:52.284" v="2"/>
          <ac:spMkLst>
            <pc:docMk/>
            <pc:sldMk cId="660792852" sldId="306"/>
            <ac:spMk id="2" creationId="{6DEA6821-6DAA-3D62-6E75-ED7FF8C9EDAF}"/>
          </ac:spMkLst>
        </pc:spChg>
        <pc:spChg chg="mod">
          <ac:chgData name="Petrasek, Jaime (nbp5xz)" userId="S::nbp5xz@virginia.edu::7f0fb131-23ee-4962-a49b-27af7b642f56" providerId="AD" clId="Web-{069770EA-7D2C-5014-CB80-BBA722181264}" dt="2025-03-31T13:14:10.024" v="32"/>
          <ac:spMkLst>
            <pc:docMk/>
            <pc:sldMk cId="660792852" sldId="306"/>
            <ac:spMk id="16" creationId="{48711CA9-5248-1749-CE28-3C1BCDF4EAE4}"/>
          </ac:spMkLst>
        </pc:spChg>
        <pc:spChg chg="mod ord modVis">
          <ac:chgData name="Petrasek, Jaime (nbp5xz)" userId="S::nbp5xz@virginia.edu::7f0fb131-23ee-4962-a49b-27af7b642f56" providerId="AD" clId="Web-{069770EA-7D2C-5014-CB80-BBA722181264}" dt="2025-03-31T13:14:10.024" v="32"/>
          <ac:spMkLst>
            <pc:docMk/>
            <pc:sldMk cId="660792852" sldId="306"/>
            <ac:spMk id="29" creationId="{58C8F107-C0FB-5FC9-578B-450B922B0C6B}"/>
          </ac:spMkLst>
        </pc:spChg>
        <pc:spChg chg="add mod">
          <ac:chgData name="Petrasek, Jaime (nbp5xz)" userId="S::nbp5xz@virginia.edu::7f0fb131-23ee-4962-a49b-27af7b642f56" providerId="AD" clId="Web-{069770EA-7D2C-5014-CB80-BBA722181264}" dt="2025-03-31T19:03:13.158" v="1736" actId="1076"/>
          <ac:spMkLst>
            <pc:docMk/>
            <pc:sldMk cId="660792852" sldId="306"/>
            <ac:spMk id="34" creationId="{68F7DCF7-D9C9-EB50-A7FD-4687F13C28DA}"/>
          </ac:spMkLst>
        </pc:spChg>
        <pc:picChg chg="add del mod">
          <ac:chgData name="Petrasek, Jaime (nbp5xz)" userId="S::nbp5xz@virginia.edu::7f0fb131-23ee-4962-a49b-27af7b642f56" providerId="AD" clId="Web-{069770EA-7D2C-5014-CB80-BBA722181264}" dt="2025-03-31T13:07:59.286" v="11"/>
          <ac:picMkLst>
            <pc:docMk/>
            <pc:sldMk cId="660792852" sldId="306"/>
            <ac:picMk id="3" creationId="{54CB6517-F906-D916-D4E3-9D6D85120E0E}"/>
          </ac:picMkLst>
        </pc:picChg>
        <pc:picChg chg="add del mod modCrop">
          <ac:chgData name="Petrasek, Jaime (nbp5xz)" userId="S::nbp5xz@virginia.edu::7f0fb131-23ee-4962-a49b-27af7b642f56" providerId="AD" clId="Web-{069770EA-7D2C-5014-CB80-BBA722181264}" dt="2025-03-31T13:11:20.381" v="24"/>
          <ac:picMkLst>
            <pc:docMk/>
            <pc:sldMk cId="660792852" sldId="306"/>
            <ac:picMk id="4" creationId="{CC879D47-FFA4-D5EA-A2CC-96D8769291BE}"/>
          </ac:picMkLst>
        </pc:picChg>
        <pc:picChg chg="add mod modCrop">
          <ac:chgData name="Petrasek, Jaime (nbp5xz)" userId="S::nbp5xz@virginia.edu::7f0fb131-23ee-4962-a49b-27af7b642f56" providerId="AD" clId="Web-{069770EA-7D2C-5014-CB80-BBA722181264}" dt="2025-03-31T13:15:25.462" v="36"/>
          <ac:picMkLst>
            <pc:docMk/>
            <pc:sldMk cId="660792852" sldId="306"/>
            <ac:picMk id="5" creationId="{2256229D-DD04-5A11-ECAC-43E56A905285}"/>
          </ac:picMkLst>
        </pc:picChg>
      </pc:sldChg>
      <pc:sldChg chg="del">
        <pc:chgData name="Petrasek, Jaime (nbp5xz)" userId="S::nbp5xz@virginia.edu::7f0fb131-23ee-4962-a49b-27af7b642f56" providerId="AD" clId="Web-{069770EA-7D2C-5014-CB80-BBA722181264}" dt="2025-03-31T15:30:37.105" v="326"/>
        <pc:sldMkLst>
          <pc:docMk/>
          <pc:sldMk cId="2811433482" sldId="307"/>
        </pc:sldMkLst>
      </pc:sldChg>
      <pc:sldChg chg="del">
        <pc:chgData name="Petrasek, Jaime (nbp5xz)" userId="S::nbp5xz@virginia.edu::7f0fb131-23ee-4962-a49b-27af7b642f56" providerId="AD" clId="Web-{069770EA-7D2C-5014-CB80-BBA722181264}" dt="2025-03-31T15:30:42.090" v="327"/>
        <pc:sldMkLst>
          <pc:docMk/>
          <pc:sldMk cId="203251070" sldId="308"/>
        </pc:sldMkLst>
      </pc:sldChg>
      <pc:sldChg chg="modSp modNotes">
        <pc:chgData name="Petrasek, Jaime (nbp5xz)" userId="S::nbp5xz@virginia.edu::7f0fb131-23ee-4962-a49b-27af7b642f56" providerId="AD" clId="Web-{069770EA-7D2C-5014-CB80-BBA722181264}" dt="2025-03-31T18:58:48.907" v="1658" actId="20577"/>
        <pc:sldMkLst>
          <pc:docMk/>
          <pc:sldMk cId="1163216243" sldId="309"/>
        </pc:sldMkLst>
        <pc:spChg chg="mod">
          <ac:chgData name="Petrasek, Jaime (nbp5xz)" userId="S::nbp5xz@virginia.edu::7f0fb131-23ee-4962-a49b-27af7b642f56" providerId="AD" clId="Web-{069770EA-7D2C-5014-CB80-BBA722181264}" dt="2025-03-31T18:58:48.907" v="1658" actId="20577"/>
          <ac:spMkLst>
            <pc:docMk/>
            <pc:sldMk cId="1163216243" sldId="309"/>
            <ac:spMk id="16" creationId="{14BD9421-9DBD-77F3-271C-DFF42DDF78C2}"/>
          </ac:spMkLst>
        </pc:spChg>
      </pc:sldChg>
      <pc:sldChg chg="modSp modNotes">
        <pc:chgData name="Petrasek, Jaime (nbp5xz)" userId="S::nbp5xz@virginia.edu::7f0fb131-23ee-4962-a49b-27af7b642f56" providerId="AD" clId="Web-{069770EA-7D2C-5014-CB80-BBA722181264}" dt="2025-03-31T19:05:10.736" v="1739"/>
        <pc:sldMkLst>
          <pc:docMk/>
          <pc:sldMk cId="1580356673" sldId="310"/>
        </pc:sldMkLst>
        <pc:spChg chg="mod">
          <ac:chgData name="Petrasek, Jaime (nbp5xz)" userId="S::nbp5xz@virginia.edu::7f0fb131-23ee-4962-a49b-27af7b642f56" providerId="AD" clId="Web-{069770EA-7D2C-5014-CB80-BBA722181264}" dt="2025-03-31T18:52:55.220" v="1623" actId="20577"/>
          <ac:spMkLst>
            <pc:docMk/>
            <pc:sldMk cId="1580356673" sldId="310"/>
            <ac:spMk id="16" creationId="{A065B4F0-8363-9A49-6826-F4460E6E11E7}"/>
          </ac:spMkLst>
        </pc:spChg>
        <pc:picChg chg="mod">
          <ac:chgData name="Petrasek, Jaime (nbp5xz)" userId="S::nbp5xz@virginia.edu::7f0fb131-23ee-4962-a49b-27af7b642f56" providerId="AD" clId="Web-{069770EA-7D2C-5014-CB80-BBA722181264}" dt="2025-03-31T16:41:42.274" v="336" actId="14100"/>
          <ac:picMkLst>
            <pc:docMk/>
            <pc:sldMk cId="1580356673" sldId="310"/>
            <ac:picMk id="8" creationId="{3C6BFCF4-DC60-59FA-9642-E28E92CA71E9}"/>
          </ac:picMkLst>
        </pc:picChg>
      </pc:sldChg>
      <pc:sldChg chg="modSp modNotes">
        <pc:chgData name="Petrasek, Jaime (nbp5xz)" userId="S::nbp5xz@virginia.edu::7f0fb131-23ee-4962-a49b-27af7b642f56" providerId="AD" clId="Web-{069770EA-7D2C-5014-CB80-BBA722181264}" dt="2025-03-31T19:02:40.579" v="1733"/>
        <pc:sldMkLst>
          <pc:docMk/>
          <pc:sldMk cId="3771024701" sldId="311"/>
        </pc:sldMkLst>
        <pc:picChg chg="mod modCrop">
          <ac:chgData name="Petrasek, Jaime (nbp5xz)" userId="S::nbp5xz@virginia.edu::7f0fb131-23ee-4962-a49b-27af7b642f56" providerId="AD" clId="Web-{069770EA-7D2C-5014-CB80-BBA722181264}" dt="2025-03-31T17:48:23.080" v="641" actId="1076"/>
          <ac:picMkLst>
            <pc:docMk/>
            <pc:sldMk cId="3771024701" sldId="311"/>
            <ac:picMk id="2" creationId="{C9E18E04-B316-C4B2-1B5E-0981E0E269FC}"/>
          </ac:picMkLst>
        </pc:picChg>
        <pc:picChg chg="mod">
          <ac:chgData name="Petrasek, Jaime (nbp5xz)" userId="S::nbp5xz@virginia.edu::7f0fb131-23ee-4962-a49b-27af7b642f56" providerId="AD" clId="Web-{069770EA-7D2C-5014-CB80-BBA722181264}" dt="2025-03-31T17:47:59.110" v="637"/>
          <ac:picMkLst>
            <pc:docMk/>
            <pc:sldMk cId="3771024701" sldId="311"/>
            <ac:picMk id="1026" creationId="{E871E597-A136-698D-02A8-2925058FF480}"/>
          </ac:picMkLst>
        </pc:picChg>
      </pc:sldChg>
      <pc:sldChg chg="addSp delSp modSp add ord replId modNotes">
        <pc:chgData name="Petrasek, Jaime (nbp5xz)" userId="S::nbp5xz@virginia.edu::7f0fb131-23ee-4962-a49b-27af7b642f56" providerId="AD" clId="Web-{069770EA-7D2C-5014-CB80-BBA722181264}" dt="2025-03-31T19:01:40.517" v="1688"/>
        <pc:sldMkLst>
          <pc:docMk/>
          <pc:sldMk cId="2409305216" sldId="312"/>
        </pc:sldMkLst>
        <pc:spChg chg="mod">
          <ac:chgData name="Petrasek, Jaime (nbp5xz)" userId="S::nbp5xz@virginia.edu::7f0fb131-23ee-4962-a49b-27af7b642f56" providerId="AD" clId="Web-{069770EA-7D2C-5014-CB80-BBA722181264}" dt="2025-03-31T18:53:15.673" v="1633" actId="20577"/>
          <ac:spMkLst>
            <pc:docMk/>
            <pc:sldMk cId="2409305216" sldId="312"/>
            <ac:spMk id="16" creationId="{0F691E32-DD18-5484-F34E-448B42D7FF81}"/>
          </ac:spMkLst>
        </pc:spChg>
        <pc:picChg chg="add del mod">
          <ac:chgData name="Petrasek, Jaime (nbp5xz)" userId="S::nbp5xz@virginia.edu::7f0fb131-23ee-4962-a49b-27af7b642f56" providerId="AD" clId="Web-{069770EA-7D2C-5014-CB80-BBA722181264}" dt="2025-03-31T17:10:56.988" v="347"/>
          <ac:picMkLst>
            <pc:docMk/>
            <pc:sldMk cId="2409305216" sldId="312"/>
            <ac:picMk id="2" creationId="{21BB68A7-363D-2A14-D8DD-C55F9FD881CD}"/>
          </ac:picMkLst>
        </pc:picChg>
        <pc:picChg chg="add mod">
          <ac:chgData name="Petrasek, Jaime (nbp5xz)" userId="S::nbp5xz@virginia.edu::7f0fb131-23ee-4962-a49b-27af7b642f56" providerId="AD" clId="Web-{069770EA-7D2C-5014-CB80-BBA722181264}" dt="2025-03-31T17:12:42.320" v="352" actId="14100"/>
          <ac:picMkLst>
            <pc:docMk/>
            <pc:sldMk cId="2409305216" sldId="312"/>
            <ac:picMk id="3" creationId="{93D05565-F567-9C84-3393-87250D2CE82E}"/>
          </ac:picMkLst>
        </pc:picChg>
        <pc:picChg chg="add del mod">
          <ac:chgData name="Petrasek, Jaime (nbp5xz)" userId="S::nbp5xz@virginia.edu::7f0fb131-23ee-4962-a49b-27af7b642f56" providerId="AD" clId="Web-{069770EA-7D2C-5014-CB80-BBA722181264}" dt="2025-03-31T17:26:17.238" v="577"/>
          <ac:picMkLst>
            <pc:docMk/>
            <pc:sldMk cId="2409305216" sldId="312"/>
            <ac:picMk id="4" creationId="{F4A8DB3E-182B-E6C5-8805-B588D18BFC30}"/>
          </ac:picMkLst>
        </pc:picChg>
        <pc:picChg chg="add mod">
          <ac:chgData name="Petrasek, Jaime (nbp5xz)" userId="S::nbp5xz@virginia.edu::7f0fb131-23ee-4962-a49b-27af7b642f56" providerId="AD" clId="Web-{069770EA-7D2C-5014-CB80-BBA722181264}" dt="2025-03-31T17:28:04.882" v="584" actId="1076"/>
          <ac:picMkLst>
            <pc:docMk/>
            <pc:sldMk cId="2409305216" sldId="312"/>
            <ac:picMk id="5" creationId="{149AE1C1-DAE9-7DF0-F971-7F40EAD97AEA}"/>
          </ac:picMkLst>
        </pc:picChg>
        <pc:picChg chg="add mod">
          <ac:chgData name="Petrasek, Jaime (nbp5xz)" userId="S::nbp5xz@virginia.edu::7f0fb131-23ee-4962-a49b-27af7b642f56" providerId="AD" clId="Web-{069770EA-7D2C-5014-CB80-BBA722181264}" dt="2025-03-31T17:28:07.976" v="585" actId="1076"/>
          <ac:picMkLst>
            <pc:docMk/>
            <pc:sldMk cId="2409305216" sldId="312"/>
            <ac:picMk id="6" creationId="{6E84E1AD-FC68-8C72-E80B-A7017C337185}"/>
          </ac:picMkLst>
        </pc:picChg>
        <pc:picChg chg="add mod">
          <ac:chgData name="Petrasek, Jaime (nbp5xz)" userId="S::nbp5xz@virginia.edu::7f0fb131-23ee-4962-a49b-27af7b642f56" providerId="AD" clId="Web-{069770EA-7D2C-5014-CB80-BBA722181264}" dt="2025-03-31T17:28:39.274" v="590" actId="1076"/>
          <ac:picMkLst>
            <pc:docMk/>
            <pc:sldMk cId="2409305216" sldId="312"/>
            <ac:picMk id="7" creationId="{0BB29948-F069-4FC8-8423-57750A965DC0}"/>
          </ac:picMkLst>
        </pc:picChg>
        <pc:picChg chg="del">
          <ac:chgData name="Petrasek, Jaime (nbp5xz)" userId="S::nbp5xz@virginia.edu::7f0fb131-23ee-4962-a49b-27af7b642f56" providerId="AD" clId="Web-{069770EA-7D2C-5014-CB80-BBA722181264}" dt="2025-03-31T17:10:21.409" v="339"/>
          <ac:picMkLst>
            <pc:docMk/>
            <pc:sldMk cId="2409305216" sldId="312"/>
            <ac:picMk id="8" creationId="{03DB2D4B-9190-4505-DB39-13A3EEAE199A}"/>
          </ac:picMkLst>
        </pc:picChg>
      </pc:sldChg>
      <pc:sldChg chg="addSp delSp modSp add replId modNotes">
        <pc:chgData name="Petrasek, Jaime (nbp5xz)" userId="S::nbp5xz@virginia.edu::7f0fb131-23ee-4962-a49b-27af7b642f56" providerId="AD" clId="Web-{069770EA-7D2C-5014-CB80-BBA722181264}" dt="2025-03-31T18:53:09.986" v="1630" actId="20577"/>
        <pc:sldMkLst>
          <pc:docMk/>
          <pc:sldMk cId="3497392213" sldId="313"/>
        </pc:sldMkLst>
        <pc:spChg chg="mod">
          <ac:chgData name="Petrasek, Jaime (nbp5xz)" userId="S::nbp5xz@virginia.edu::7f0fb131-23ee-4962-a49b-27af7b642f56" providerId="AD" clId="Web-{069770EA-7D2C-5014-CB80-BBA722181264}" dt="2025-03-31T18:53:09.986" v="1630" actId="20577"/>
          <ac:spMkLst>
            <pc:docMk/>
            <pc:sldMk cId="3497392213" sldId="313"/>
            <ac:spMk id="16" creationId="{07F31AD2-FA0B-334F-1E5F-C414C36DF0A5}"/>
          </ac:spMkLst>
        </pc:spChg>
        <pc:picChg chg="add del mod">
          <ac:chgData name="Petrasek, Jaime (nbp5xz)" userId="S::nbp5xz@virginia.edu::7f0fb131-23ee-4962-a49b-27af7b642f56" providerId="AD" clId="Web-{069770EA-7D2C-5014-CB80-BBA722181264}" dt="2025-03-31T17:40:18.689" v="602"/>
          <ac:picMkLst>
            <pc:docMk/>
            <pc:sldMk cId="3497392213" sldId="313"/>
            <ac:picMk id="2" creationId="{8D3CEB35-121F-161B-11ED-332658AB030D}"/>
          </ac:picMkLst>
        </pc:picChg>
        <pc:picChg chg="del">
          <ac:chgData name="Petrasek, Jaime (nbp5xz)" userId="S::nbp5xz@virginia.edu::7f0fb131-23ee-4962-a49b-27af7b642f56" providerId="AD" clId="Web-{069770EA-7D2C-5014-CB80-BBA722181264}" dt="2025-03-31T17:39:46.578" v="592"/>
          <ac:picMkLst>
            <pc:docMk/>
            <pc:sldMk cId="3497392213" sldId="313"/>
            <ac:picMk id="3" creationId="{DB1A0745-96DA-CB20-97F1-C3EA0C59CFA9}"/>
          </ac:picMkLst>
        </pc:picChg>
        <pc:picChg chg="add mod">
          <ac:chgData name="Petrasek, Jaime (nbp5xz)" userId="S::nbp5xz@virginia.edu::7f0fb131-23ee-4962-a49b-27af7b642f56" providerId="AD" clId="Web-{069770EA-7D2C-5014-CB80-BBA722181264}" dt="2025-03-31T17:40:32.705" v="609" actId="1076"/>
          <ac:picMkLst>
            <pc:docMk/>
            <pc:sldMk cId="3497392213" sldId="313"/>
            <ac:picMk id="4" creationId="{69B6CF7B-C4AC-7E07-2DB3-11BA28767BB2}"/>
          </ac:picMkLst>
        </pc:picChg>
        <pc:picChg chg="del">
          <ac:chgData name="Petrasek, Jaime (nbp5xz)" userId="S::nbp5xz@virginia.edu::7f0fb131-23ee-4962-a49b-27af7b642f56" providerId="AD" clId="Web-{069770EA-7D2C-5014-CB80-BBA722181264}" dt="2025-03-31T17:39:50.547" v="593"/>
          <ac:picMkLst>
            <pc:docMk/>
            <pc:sldMk cId="3497392213" sldId="313"/>
            <ac:picMk id="5" creationId="{E378B53C-9C4F-9E45-C4EB-0ADDAC779CA2}"/>
          </ac:picMkLst>
        </pc:picChg>
        <pc:picChg chg="mod">
          <ac:chgData name="Petrasek, Jaime (nbp5xz)" userId="S::nbp5xz@virginia.edu::7f0fb131-23ee-4962-a49b-27af7b642f56" providerId="AD" clId="Web-{069770EA-7D2C-5014-CB80-BBA722181264}" dt="2025-03-31T17:44:35.025" v="622" actId="1076"/>
          <ac:picMkLst>
            <pc:docMk/>
            <pc:sldMk cId="3497392213" sldId="313"/>
            <ac:picMk id="6" creationId="{39364FFC-D720-76C1-6102-00F385F218ED}"/>
          </ac:picMkLst>
        </pc:picChg>
        <pc:picChg chg="mod">
          <ac:chgData name="Petrasek, Jaime (nbp5xz)" userId="S::nbp5xz@virginia.edu::7f0fb131-23ee-4962-a49b-27af7b642f56" providerId="AD" clId="Web-{069770EA-7D2C-5014-CB80-BBA722181264}" dt="2025-03-31T17:44:27.260" v="620" actId="1076"/>
          <ac:picMkLst>
            <pc:docMk/>
            <pc:sldMk cId="3497392213" sldId="313"/>
            <ac:picMk id="7" creationId="{93840FBD-4DDC-C6E1-D83A-8B151A09B1F9}"/>
          </ac:picMkLst>
        </pc:picChg>
        <pc:picChg chg="add mod">
          <ac:chgData name="Petrasek, Jaime (nbp5xz)" userId="S::nbp5xz@virginia.edu::7f0fb131-23ee-4962-a49b-27af7b642f56" providerId="AD" clId="Web-{069770EA-7D2C-5014-CB80-BBA722181264}" dt="2025-03-31T17:44:21.337" v="618" actId="1076"/>
          <ac:picMkLst>
            <pc:docMk/>
            <pc:sldMk cId="3497392213" sldId="313"/>
            <ac:picMk id="8" creationId="{60AA7D68-7EC9-F106-57E0-86EAF091925F}"/>
          </ac:picMkLst>
        </pc:picChg>
        <pc:picChg chg="add mod">
          <ac:chgData name="Petrasek, Jaime (nbp5xz)" userId="S::nbp5xz@virginia.edu::7f0fb131-23ee-4962-a49b-27af7b642f56" providerId="AD" clId="Web-{069770EA-7D2C-5014-CB80-BBA722181264}" dt="2025-03-31T17:44:29.369" v="621" actId="1076"/>
          <ac:picMkLst>
            <pc:docMk/>
            <pc:sldMk cId="3497392213" sldId="313"/>
            <ac:picMk id="9" creationId="{DDEEA88C-965F-02B0-C498-D0A97E91E8DF}"/>
          </ac:picMkLst>
        </pc:picChg>
      </pc:sldChg>
    </pc:docChg>
  </pc:docChgLst>
  <pc:docChgLst>
    <pc:chgData name="Petrasek, Jaime (nbp5xz)" userId="7f0fb131-23ee-4962-a49b-27af7b642f56" providerId="ADAL" clId="{0BAD68D0-289F-4BE7-A31B-2603D134E268}"/>
    <pc:docChg chg="custSel modSld">
      <pc:chgData name="Petrasek, Jaime (nbp5xz)" userId="7f0fb131-23ee-4962-a49b-27af7b642f56" providerId="ADAL" clId="{0BAD68D0-289F-4BE7-A31B-2603D134E268}" dt="2025-04-01T14:30:54.272" v="154" actId="20577"/>
      <pc:docMkLst>
        <pc:docMk/>
      </pc:docMkLst>
      <pc:sldChg chg="modNotesTx">
        <pc:chgData name="Petrasek, Jaime (nbp5xz)" userId="7f0fb131-23ee-4962-a49b-27af7b642f56" providerId="ADAL" clId="{0BAD68D0-289F-4BE7-A31B-2603D134E268}" dt="2025-04-01T14:30:54.272" v="154" actId="20577"/>
        <pc:sldMkLst>
          <pc:docMk/>
          <pc:sldMk cId="660792852" sldId="306"/>
        </pc:sldMkLst>
      </pc:sldChg>
    </pc:docChg>
  </pc:docChgLst>
  <pc:docChgLst>
    <pc:chgData name="Priddy, Erika S (esp5f)" userId="c8e5077f-521e-4f31-adbe-2067929b92fd" providerId="ADAL" clId="{15E492A6-84FC-4069-8129-23A176C1A959}"/>
    <pc:docChg chg="custSel delSld modSld">
      <pc:chgData name="Priddy, Erika S (esp5f)" userId="c8e5077f-521e-4f31-adbe-2067929b92fd" providerId="ADAL" clId="{15E492A6-84FC-4069-8129-23A176C1A959}" dt="2025-03-31T17:37:20.012" v="777" actId="20577"/>
      <pc:docMkLst>
        <pc:docMk/>
      </pc:docMkLst>
      <pc:sldChg chg="modSp mod">
        <pc:chgData name="Priddy, Erika S (esp5f)" userId="c8e5077f-521e-4f31-adbe-2067929b92fd" providerId="ADAL" clId="{15E492A6-84FC-4069-8129-23A176C1A959}" dt="2025-03-31T13:27:35.212" v="1" actId="20577"/>
        <pc:sldMkLst>
          <pc:docMk/>
          <pc:sldMk cId="2516940223" sldId="302"/>
        </pc:sldMkLst>
        <pc:spChg chg="mod">
          <ac:chgData name="Priddy, Erika S (esp5f)" userId="c8e5077f-521e-4f31-adbe-2067929b92fd" providerId="ADAL" clId="{15E492A6-84FC-4069-8129-23A176C1A959}" dt="2025-03-31T13:27:35.212" v="1" actId="20577"/>
          <ac:spMkLst>
            <pc:docMk/>
            <pc:sldMk cId="2516940223" sldId="302"/>
            <ac:spMk id="2" creationId="{1C24DE0D-C33C-EE86-1B06-5F80CCD28781}"/>
          </ac:spMkLst>
        </pc:spChg>
      </pc:sldChg>
      <pc:sldChg chg="addSp modSp mod">
        <pc:chgData name="Priddy, Erika S (esp5f)" userId="c8e5077f-521e-4f31-adbe-2067929b92fd" providerId="ADAL" clId="{15E492A6-84FC-4069-8129-23A176C1A959}" dt="2025-03-31T17:37:20.012" v="777" actId="20577"/>
        <pc:sldMkLst>
          <pc:docMk/>
          <pc:sldMk cId="4256897622" sldId="303"/>
        </pc:sldMkLst>
        <pc:spChg chg="mod">
          <ac:chgData name="Priddy, Erika S (esp5f)" userId="c8e5077f-521e-4f31-adbe-2067929b92fd" providerId="ADAL" clId="{15E492A6-84FC-4069-8129-23A176C1A959}" dt="2025-03-31T17:37:20.012" v="777" actId="20577"/>
          <ac:spMkLst>
            <pc:docMk/>
            <pc:sldMk cId="4256897622" sldId="303"/>
            <ac:spMk id="2" creationId="{A61155D4-8C1E-5257-4883-9F83E2469DB5}"/>
          </ac:spMkLst>
        </pc:spChg>
        <pc:spChg chg="add mod">
          <ac:chgData name="Priddy, Erika S (esp5f)" userId="c8e5077f-521e-4f31-adbe-2067929b92fd" providerId="ADAL" clId="{15E492A6-84FC-4069-8129-23A176C1A959}" dt="2025-03-31T17:34:39.737" v="733" actId="20577"/>
          <ac:spMkLst>
            <pc:docMk/>
            <pc:sldMk cId="4256897622" sldId="303"/>
            <ac:spMk id="3" creationId="{E6651280-FEE5-B73D-0AC5-5D3924C58737}"/>
          </ac:spMkLst>
        </pc:spChg>
        <pc:spChg chg="mod">
          <ac:chgData name="Priddy, Erika S (esp5f)" userId="c8e5077f-521e-4f31-adbe-2067929b92fd" providerId="ADAL" clId="{15E492A6-84FC-4069-8129-23A176C1A959}" dt="2025-03-31T17:21:04.457" v="211" actId="20577"/>
          <ac:spMkLst>
            <pc:docMk/>
            <pc:sldMk cId="4256897622" sldId="303"/>
            <ac:spMk id="16" creationId="{5358061F-02CF-4F02-6C0C-9CA5A9E1052E}"/>
          </ac:spMkLst>
        </pc:spChg>
      </pc:sldChg>
      <pc:sldChg chg="del">
        <pc:chgData name="Priddy, Erika S (esp5f)" userId="c8e5077f-521e-4f31-adbe-2067929b92fd" providerId="ADAL" clId="{15E492A6-84FC-4069-8129-23A176C1A959}" dt="2025-03-31T17:36:39.159" v="737" actId="2696"/>
        <pc:sldMkLst>
          <pc:docMk/>
          <pc:sldMk cId="3178198731" sldId="305"/>
        </pc:sldMkLst>
      </pc:sldChg>
    </pc:docChg>
  </pc:docChgLst>
  <pc:docChgLst>
    <pc:chgData name="Petrasek, Jaime (nbp5xz)" userId="S::nbp5xz@virginia.edu::7f0fb131-23ee-4962-a49b-27af7b642f56" providerId="AD" clId="Web-{9E5DFE38-83F4-2480-0242-1AC9194C8F72}"/>
    <pc:docChg chg="modSld">
      <pc:chgData name="Petrasek, Jaime (nbp5xz)" userId="S::nbp5xz@virginia.edu::7f0fb131-23ee-4962-a49b-27af7b642f56" providerId="AD" clId="Web-{9E5DFE38-83F4-2480-0242-1AC9194C8F72}" dt="2025-04-01T13:23:31.895" v="1" actId="20577"/>
      <pc:docMkLst>
        <pc:docMk/>
      </pc:docMkLst>
      <pc:sldChg chg="modSp">
        <pc:chgData name="Petrasek, Jaime (nbp5xz)" userId="S::nbp5xz@virginia.edu::7f0fb131-23ee-4962-a49b-27af7b642f56" providerId="AD" clId="Web-{9E5DFE38-83F4-2480-0242-1AC9194C8F72}" dt="2025-04-01T13:23:31.895" v="1" actId="20577"/>
        <pc:sldMkLst>
          <pc:docMk/>
          <pc:sldMk cId="2516940223" sldId="302"/>
        </pc:sldMkLst>
        <pc:spChg chg="mod">
          <ac:chgData name="Petrasek, Jaime (nbp5xz)" userId="S::nbp5xz@virginia.edu::7f0fb131-23ee-4962-a49b-27af7b642f56" providerId="AD" clId="Web-{9E5DFE38-83F4-2480-0242-1AC9194C8F72}" dt="2025-04-01T13:23:31.895" v="1" actId="20577"/>
          <ac:spMkLst>
            <pc:docMk/>
            <pc:sldMk cId="2516940223" sldId="302"/>
            <ac:spMk id="2" creationId="{1C24DE0D-C33C-EE86-1B06-5F80CCD287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58E3B53-83CE-4791-AC7F-9AC4E65D8FD2}" type="datetimeFigureOut">
              <a:rPr lang="en-US" smtClean="0"/>
              <a:t>4/1/2025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231479F-8A5D-423F-9E04-807FDB068F29}" type="slidenum">
              <a:rPr lang="en-US" smtClean="0"/>
              <a:t>‹#›</a:t>
            </a:fld>
            <a:endParaRPr lang="en-US"/>
          </a:p>
        </p:txBody>
      </p:sp>
    </p:spTree>
    <p:extLst>
      <p:ext uri="{BB962C8B-B14F-4D97-AF65-F5344CB8AC3E}">
        <p14:creationId xmlns:p14="http://schemas.microsoft.com/office/powerpoint/2010/main" val="84802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31479F-8A5D-423F-9E04-807FDB068F29}" type="slidenum">
              <a:rPr lang="en-US" smtClean="0"/>
              <a:t>1</a:t>
            </a:fld>
            <a:endParaRPr lang="en-US"/>
          </a:p>
        </p:txBody>
      </p:sp>
    </p:spTree>
    <p:extLst>
      <p:ext uri="{BB962C8B-B14F-4D97-AF65-F5344CB8AC3E}">
        <p14:creationId xmlns:p14="http://schemas.microsoft.com/office/powerpoint/2010/main" val="168548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of an OSP Central action enhancement and change that may not necessarily affect the end user in the field but that they may notice and wonder why things look differently:</a:t>
            </a:r>
          </a:p>
          <a:p>
            <a:endParaRPr lang="en-US">
              <a:ea typeface="Calibri"/>
              <a:cs typeface="+mn-lt"/>
            </a:endParaRPr>
          </a:p>
          <a:p>
            <a:r>
              <a:rPr lang="en-US">
                <a:ea typeface="Calibri"/>
                <a:cs typeface="+mn-lt"/>
              </a:rPr>
              <a:t>The states that are displayed in the Agreements module have been revised to make it more clear where the agreement is in the signature process</a:t>
            </a:r>
            <a:br>
              <a:rPr lang="en-US">
                <a:ea typeface="Calibri"/>
                <a:cs typeface="+mn-lt"/>
              </a:rPr>
            </a:br>
            <a:br>
              <a:rPr lang="en-US">
                <a:ea typeface="Calibri"/>
                <a:cs typeface="+mn-lt"/>
              </a:rPr>
            </a:br>
            <a:endParaRPr lang="en-US">
              <a:ea typeface="Calibri"/>
              <a:cs typeface="Calibri"/>
            </a:endParaRPr>
          </a:p>
        </p:txBody>
      </p:sp>
      <p:sp>
        <p:nvSpPr>
          <p:cNvPr id="4" name="Slide Number Placeholder 3"/>
          <p:cNvSpPr>
            <a:spLocks noGrp="1"/>
          </p:cNvSpPr>
          <p:nvPr>
            <p:ph type="sldNum" sz="quarter" idx="5"/>
          </p:nvPr>
        </p:nvSpPr>
        <p:spPr/>
        <p:txBody>
          <a:bodyPr/>
          <a:lstStyle/>
          <a:p>
            <a:fld id="{A231479F-8A5D-423F-9E04-807FDB068F29}" type="slidenum">
              <a:rPr lang="en-US" smtClean="0"/>
              <a:t>6</a:t>
            </a:fld>
            <a:endParaRPr lang="en-US"/>
          </a:p>
        </p:txBody>
      </p:sp>
    </p:spTree>
    <p:extLst>
      <p:ext uri="{BB962C8B-B14F-4D97-AF65-F5344CB8AC3E}">
        <p14:creationId xmlns:p14="http://schemas.microsoft.com/office/powerpoint/2010/main" val="377703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461C9-F50D-9508-B066-0449A6F3D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85233-6664-F19B-11DB-9F12361B3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C0180-A696-C30B-716B-BAFFF1843AAC}"/>
              </a:ext>
            </a:extLst>
          </p:cNvPr>
          <p:cNvSpPr>
            <a:spLocks noGrp="1"/>
          </p:cNvSpPr>
          <p:nvPr>
            <p:ph type="body" idx="1"/>
          </p:nvPr>
        </p:nvSpPr>
        <p:spPr/>
        <p:txBody>
          <a:bodyPr/>
          <a:lstStyle/>
          <a:p>
            <a:r>
              <a:rPr lang="en-US"/>
              <a:t>These changes are reflected in the action "buttons" for OSP central staff charged with reviewing, negotiating, and sending out agreements for signatures </a:t>
            </a:r>
          </a:p>
        </p:txBody>
      </p:sp>
      <p:sp>
        <p:nvSpPr>
          <p:cNvPr id="4" name="Slide Number Placeholder 3">
            <a:extLst>
              <a:ext uri="{FF2B5EF4-FFF2-40B4-BE49-F238E27FC236}">
                <a16:creationId xmlns:a16="http://schemas.microsoft.com/office/drawing/2014/main" id="{DDE97A68-689C-6BC2-50F0-ADB46359C1B1}"/>
              </a:ext>
            </a:extLst>
          </p:cNvPr>
          <p:cNvSpPr>
            <a:spLocks noGrp="1"/>
          </p:cNvSpPr>
          <p:nvPr>
            <p:ph type="sldNum" sz="quarter" idx="5"/>
          </p:nvPr>
        </p:nvSpPr>
        <p:spPr/>
        <p:txBody>
          <a:bodyPr/>
          <a:lstStyle/>
          <a:p>
            <a:fld id="{A231479F-8A5D-423F-9E04-807FDB068F29}" type="slidenum">
              <a:rPr lang="en-US" smtClean="0"/>
              <a:t>7</a:t>
            </a:fld>
            <a:endParaRPr lang="en-US"/>
          </a:p>
        </p:txBody>
      </p:sp>
    </p:spTree>
    <p:extLst>
      <p:ext uri="{BB962C8B-B14F-4D97-AF65-F5344CB8AC3E}">
        <p14:creationId xmlns:p14="http://schemas.microsoft.com/office/powerpoint/2010/main" val="363302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12148-ED14-5854-BA90-5B73EEF932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03A75-E02D-84B2-3689-9B6F3FFE6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DF1BE-BA24-4541-2969-DECF9FC39408}"/>
              </a:ext>
            </a:extLst>
          </p:cNvPr>
          <p:cNvSpPr>
            <a:spLocks noGrp="1"/>
          </p:cNvSpPr>
          <p:nvPr>
            <p:ph type="body" idx="1"/>
          </p:nvPr>
        </p:nvSpPr>
        <p:spPr/>
        <p:txBody>
          <a:bodyPr/>
          <a:lstStyle/>
          <a:p>
            <a:r>
              <a:rPr lang="en-US"/>
              <a:t>Example of a Noticeable </a:t>
            </a:r>
            <a:r>
              <a:rPr lang="en-US" b="1" u="sng"/>
              <a:t>USER INTERFACE CHANGE</a:t>
            </a:r>
            <a:r>
              <a:rPr lang="en-US"/>
              <a:t> that requires advance planning, additional guidance, and training:</a:t>
            </a:r>
            <a:br>
              <a:rPr lang="en-US">
                <a:ea typeface="Calibri"/>
                <a:cs typeface="+mn-lt"/>
              </a:rPr>
            </a:br>
            <a:br>
              <a:rPr lang="en-US">
                <a:ea typeface="Calibri"/>
                <a:cs typeface="+mn-lt"/>
              </a:rPr>
            </a:br>
            <a:r>
              <a:rPr lang="en-US">
                <a:ea typeface="Calibri"/>
                <a:cs typeface="Calibri"/>
              </a:rPr>
              <a:t>The ancillary reviews on the Agreements module will now move to their own separate "tab" and more details will be viewable</a:t>
            </a:r>
          </a:p>
        </p:txBody>
      </p:sp>
      <p:sp>
        <p:nvSpPr>
          <p:cNvPr id="4" name="Slide Number Placeholder 3">
            <a:extLst>
              <a:ext uri="{FF2B5EF4-FFF2-40B4-BE49-F238E27FC236}">
                <a16:creationId xmlns:a16="http://schemas.microsoft.com/office/drawing/2014/main" id="{7689BC7A-DC87-8EEA-8FFB-8AB77A214FAA}"/>
              </a:ext>
            </a:extLst>
          </p:cNvPr>
          <p:cNvSpPr>
            <a:spLocks noGrp="1"/>
          </p:cNvSpPr>
          <p:nvPr>
            <p:ph type="sldNum" sz="quarter" idx="5"/>
          </p:nvPr>
        </p:nvSpPr>
        <p:spPr/>
        <p:txBody>
          <a:bodyPr/>
          <a:lstStyle/>
          <a:p>
            <a:fld id="{A231479F-8A5D-423F-9E04-807FDB068F29}" type="slidenum">
              <a:rPr lang="en-US" smtClean="0"/>
              <a:t>8</a:t>
            </a:fld>
            <a:endParaRPr lang="en-US"/>
          </a:p>
        </p:txBody>
      </p:sp>
    </p:spTree>
    <p:extLst>
      <p:ext uri="{BB962C8B-B14F-4D97-AF65-F5344CB8AC3E}">
        <p14:creationId xmlns:p14="http://schemas.microsoft.com/office/powerpoint/2010/main" val="212363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84CD-4869-31D4-9EA8-42699D5AC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A9386-0A94-DF21-3F05-2793203E8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565DE-677A-2B36-0101-416F95F6958B}"/>
              </a:ext>
            </a:extLst>
          </p:cNvPr>
          <p:cNvSpPr>
            <a:spLocks noGrp="1"/>
          </p:cNvSpPr>
          <p:nvPr>
            <p:ph type="body" idx="1"/>
          </p:nvPr>
        </p:nvSpPr>
        <p:spPr/>
        <p:txBody>
          <a:bodyPr/>
          <a:lstStyle/>
          <a:p>
            <a:r>
              <a:rPr lang="en-US"/>
              <a:t>And speaking of ancillary reviews.....the Manage Ancillary Review activities will be exposed in all workflow states on Awards and Award Mods in the Grants module.</a:t>
            </a:r>
          </a:p>
        </p:txBody>
      </p:sp>
      <p:sp>
        <p:nvSpPr>
          <p:cNvPr id="4" name="Slide Number Placeholder 3">
            <a:extLst>
              <a:ext uri="{FF2B5EF4-FFF2-40B4-BE49-F238E27FC236}">
                <a16:creationId xmlns:a16="http://schemas.microsoft.com/office/drawing/2014/main" id="{CCEF645F-B34A-7714-D89E-AC9348470190}"/>
              </a:ext>
            </a:extLst>
          </p:cNvPr>
          <p:cNvSpPr>
            <a:spLocks noGrp="1"/>
          </p:cNvSpPr>
          <p:nvPr>
            <p:ph type="sldNum" sz="quarter" idx="5"/>
          </p:nvPr>
        </p:nvSpPr>
        <p:spPr/>
        <p:txBody>
          <a:bodyPr/>
          <a:lstStyle/>
          <a:p>
            <a:fld id="{A231479F-8A5D-423F-9E04-807FDB068F29}" type="slidenum">
              <a:rPr lang="en-US" smtClean="0"/>
              <a:t>9</a:t>
            </a:fld>
            <a:endParaRPr lang="en-US"/>
          </a:p>
        </p:txBody>
      </p:sp>
    </p:spTree>
    <p:extLst>
      <p:ext uri="{BB962C8B-B14F-4D97-AF65-F5344CB8AC3E}">
        <p14:creationId xmlns:p14="http://schemas.microsoft.com/office/powerpoint/2010/main" val="326288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0418B-79E0-FF1B-17B5-E11027BDB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0334F-06C1-258B-2B2D-1852047E3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17155-D1A0-147D-2E5B-3379411C2357}"/>
              </a:ext>
            </a:extLst>
          </p:cNvPr>
          <p:cNvSpPr>
            <a:spLocks noGrp="1"/>
          </p:cNvSpPr>
          <p:nvPr>
            <p:ph type="body" idx="1"/>
          </p:nvPr>
        </p:nvSpPr>
        <p:spPr/>
        <p:txBody>
          <a:bodyPr/>
          <a:lstStyle/>
          <a:p>
            <a:r>
              <a:rPr lang="en-US">
                <a:ea typeface="Calibri"/>
                <a:cs typeface="Calibri"/>
              </a:rPr>
              <a:t>The JIT Changes Required activity will be changed to display the "Post Submission Updates" Activity – so users will see it displayed differently</a:t>
            </a:r>
          </a:p>
        </p:txBody>
      </p:sp>
      <p:sp>
        <p:nvSpPr>
          <p:cNvPr id="4" name="Slide Number Placeholder 3">
            <a:extLst>
              <a:ext uri="{FF2B5EF4-FFF2-40B4-BE49-F238E27FC236}">
                <a16:creationId xmlns:a16="http://schemas.microsoft.com/office/drawing/2014/main" id="{43A296C4-B4BA-4D30-4B50-9D6B5A853381}"/>
              </a:ext>
            </a:extLst>
          </p:cNvPr>
          <p:cNvSpPr>
            <a:spLocks noGrp="1"/>
          </p:cNvSpPr>
          <p:nvPr>
            <p:ph type="sldNum" sz="quarter" idx="5"/>
          </p:nvPr>
        </p:nvSpPr>
        <p:spPr/>
        <p:txBody>
          <a:bodyPr/>
          <a:lstStyle/>
          <a:p>
            <a:fld id="{A231479F-8A5D-423F-9E04-807FDB068F29}" type="slidenum">
              <a:rPr lang="en-US" smtClean="0"/>
              <a:t>10</a:t>
            </a:fld>
            <a:endParaRPr lang="en-US"/>
          </a:p>
        </p:txBody>
      </p:sp>
    </p:spTree>
    <p:extLst>
      <p:ext uri="{BB962C8B-B14F-4D97-AF65-F5344CB8AC3E}">
        <p14:creationId xmlns:p14="http://schemas.microsoft.com/office/powerpoint/2010/main" val="224737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D421E-8869-8F26-600A-0FC481664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FDB0-1863-9DD0-C7DE-29B5D3B31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41D48-4278-552A-4477-C3F44F109891}"/>
              </a:ext>
            </a:extLst>
          </p:cNvPr>
          <p:cNvSpPr>
            <a:spLocks noGrp="1"/>
          </p:cNvSpPr>
          <p:nvPr>
            <p:ph type="body" idx="1"/>
          </p:nvPr>
        </p:nvSpPr>
        <p:spPr/>
        <p:txBody>
          <a:bodyPr/>
          <a:lstStyle/>
          <a:p>
            <a:r>
              <a:rPr lang="en-US"/>
              <a:t>The steering committee is reviewing information from Huron and gathering data that helps to inform decisions and to ensure larger changes are as Vonda would say, ready for prime time. </a:t>
            </a:r>
          </a:p>
          <a:p>
            <a:endParaRPr lang="en-US"/>
          </a:p>
          <a:p>
            <a:r>
              <a:rPr lang="en-US"/>
              <a:t>Big ticket items the steering committee is focused on are:</a:t>
            </a:r>
            <a:endParaRPr lang="en-US">
              <a:ea typeface="Calibri"/>
              <a:cs typeface="Calibri"/>
            </a:endParaRPr>
          </a:p>
          <a:p>
            <a:pPr marL="171450" indent="-171450">
              <a:buFont typeface="Arial" panose="020B0604020202020204" pitchFamily="34" charset="0"/>
              <a:buChar char="•"/>
            </a:pPr>
            <a:r>
              <a:rPr lang="en-US"/>
              <a:t>the FP budget can allow an enhancement to budget for person months instead of or in addition to our current practice of % effort budgeting </a:t>
            </a:r>
            <a:endParaRPr lang="en-US">
              <a:ea typeface="Calibri"/>
              <a:cs typeface="Calibri"/>
            </a:endParaRPr>
          </a:p>
          <a:p>
            <a:pPr marL="171450" indent="-171450">
              <a:buFont typeface="Arial" panose="020B0604020202020204" pitchFamily="34" charset="0"/>
              <a:buChar char="•"/>
            </a:pPr>
            <a:r>
              <a:rPr lang="en-US"/>
              <a:t>An additional certify button can be made available for faculty beyond the PI on the project</a:t>
            </a:r>
            <a:endParaRPr lang="en-US">
              <a:ea typeface="Calibri"/>
              <a:cs typeface="Calibri"/>
            </a:endParaRPr>
          </a:p>
          <a:p>
            <a:pPr marL="171450" indent="-171450">
              <a:buFont typeface="Arial" panose="020B0604020202020204" pitchFamily="34" charset="0"/>
              <a:buChar char="•"/>
            </a:pPr>
            <a:r>
              <a:rPr lang="en-US"/>
              <a:t>The tagging feature that is available on Funding Proposals can now be made available on the agreements side of Huron</a:t>
            </a:r>
            <a:endParaRPr lang="en-US">
              <a:ea typeface="Calibri"/>
              <a:cs typeface="Calibri"/>
            </a:endParaRPr>
          </a:p>
          <a:p>
            <a:pPr marL="171450" indent="-171450">
              <a:buFont typeface="Arial" panose="020B0604020202020204" pitchFamily="34" charset="0"/>
              <a:buChar char="•"/>
            </a:pPr>
            <a:endParaRPr lang="en-US">
              <a:ea typeface="Calibri"/>
              <a:cs typeface="Calibri"/>
            </a:endParaRPr>
          </a:p>
          <a:p>
            <a:endParaRPr lang="en-US"/>
          </a:p>
          <a:p>
            <a:endParaRPr lang="en-US"/>
          </a:p>
        </p:txBody>
      </p:sp>
      <p:sp>
        <p:nvSpPr>
          <p:cNvPr id="4" name="Slide Number Placeholder 3">
            <a:extLst>
              <a:ext uri="{FF2B5EF4-FFF2-40B4-BE49-F238E27FC236}">
                <a16:creationId xmlns:a16="http://schemas.microsoft.com/office/drawing/2014/main" id="{667FEDD8-613F-0681-8572-4EF27CC82F20}"/>
              </a:ext>
            </a:extLst>
          </p:cNvPr>
          <p:cNvSpPr>
            <a:spLocks noGrp="1"/>
          </p:cNvSpPr>
          <p:nvPr>
            <p:ph type="sldNum" sz="quarter" idx="5"/>
          </p:nvPr>
        </p:nvSpPr>
        <p:spPr/>
        <p:txBody>
          <a:bodyPr/>
          <a:lstStyle/>
          <a:p>
            <a:fld id="{A231479F-8A5D-423F-9E04-807FDB068F29}" type="slidenum">
              <a:rPr lang="en-US" smtClean="0"/>
              <a:t>11</a:t>
            </a:fld>
            <a:endParaRPr lang="en-US"/>
          </a:p>
        </p:txBody>
      </p:sp>
    </p:spTree>
    <p:extLst>
      <p:ext uri="{BB962C8B-B14F-4D97-AF65-F5344CB8AC3E}">
        <p14:creationId xmlns:p14="http://schemas.microsoft.com/office/powerpoint/2010/main" val="1323514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Message from Marybeth: </a:t>
            </a:r>
            <a:r>
              <a:rPr lang="en-US"/>
              <a:t>Looking for volunteers to join OSP in BOTH Super User group discussions AND testing – lunch, early mornings, other times that fit schedules </a:t>
            </a:r>
          </a:p>
          <a:p>
            <a:endParaRPr lang="en-US">
              <a:ea typeface="Calibri"/>
              <a:cs typeface="+mn-lt"/>
            </a:endParaRPr>
          </a:p>
          <a:p>
            <a:r>
              <a:rPr lang="en-US">
                <a:ea typeface="Calibri"/>
                <a:cs typeface="+mn-lt"/>
              </a:rPr>
              <a:t>CORE TEAM – you are already considered Sper Users, so your email is on the way </a:t>
            </a:r>
            <a:r>
              <a:rPr lang="en-US">
                <a:ea typeface="Calibri"/>
                <a:cs typeface="+mn-lt"/>
                <a:sym typeface="Wingdings" panose="05000000000000000000" pitchFamily="2" charset="2"/>
              </a:rPr>
              <a:t></a:t>
            </a:r>
            <a:br>
              <a:rPr lang="en-US">
                <a:ea typeface="Calibri"/>
                <a:cs typeface="+mn-lt"/>
              </a:rPr>
            </a:br>
            <a:br>
              <a:rPr lang="en-US">
                <a:ea typeface="Calibri"/>
                <a:cs typeface="+mn-lt"/>
              </a:rPr>
            </a:br>
            <a:r>
              <a:rPr lang="en-US">
                <a:ea typeface="Calibri"/>
                <a:cs typeface="+mn-lt"/>
              </a:rPr>
              <a:t>Other interested folks, please </a:t>
            </a:r>
            <a:r>
              <a:rPr lang="en-US">
                <a:ea typeface="Calibri"/>
                <a:cs typeface="Calibri"/>
              </a:rPr>
              <a:t>Email MB to participate as a Super User </a:t>
            </a:r>
          </a:p>
        </p:txBody>
      </p:sp>
      <p:sp>
        <p:nvSpPr>
          <p:cNvPr id="4" name="Slide Number Placeholder 3"/>
          <p:cNvSpPr>
            <a:spLocks noGrp="1"/>
          </p:cNvSpPr>
          <p:nvPr>
            <p:ph type="sldNum" sz="quarter" idx="5"/>
          </p:nvPr>
        </p:nvSpPr>
        <p:spPr/>
        <p:txBody>
          <a:bodyPr/>
          <a:lstStyle/>
          <a:p>
            <a:fld id="{A231479F-8A5D-423F-9E04-807FDB068F29}" type="slidenum">
              <a:rPr lang="en-US" smtClean="0"/>
              <a:t>13</a:t>
            </a:fld>
            <a:endParaRPr lang="en-US"/>
          </a:p>
        </p:txBody>
      </p:sp>
    </p:spTree>
    <p:extLst>
      <p:ext uri="{BB962C8B-B14F-4D97-AF65-F5344CB8AC3E}">
        <p14:creationId xmlns:p14="http://schemas.microsoft.com/office/powerpoint/2010/main" val="407058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57200" y="171180"/>
            <a:ext cx="5514340" cy="513715"/>
          </a:xfrm>
          <a:prstGeom prst="rect">
            <a:avLst/>
          </a:prstGeom>
        </p:spPr>
        <p:txBody>
          <a:bodyPr wrap="square" lIns="0" tIns="0" rIns="0" bIns="0">
            <a:spAutoFit/>
          </a:bodyPr>
          <a:lstStyle>
            <a:lvl1pPr>
              <a:defRPr sz="3200" b="0" i="0">
                <a:solidFill>
                  <a:srgbClr val="E47100"/>
                </a:solidFill>
                <a:latin typeface="Open Sans Light"/>
                <a:cs typeface="Open Sans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a:p>
        </p:txBody>
      </p:sp>
      <p:sp>
        <p:nvSpPr>
          <p:cNvPr id="6" name="Holder 6"/>
          <p:cNvSpPr>
            <a:spLocks noGrp="1"/>
          </p:cNvSpPr>
          <p:nvPr>
            <p:ph type="sldNum" sz="quarter" idx="7"/>
          </p:nvPr>
        </p:nvSpPr>
        <p:spPr/>
        <p:txBody>
          <a:bodyPr lIns="0" tIns="0" rIns="0" bIns="0"/>
          <a:lstStyle>
            <a:lvl1pPr>
              <a:defRPr sz="650" b="0" i="0">
                <a:solidFill>
                  <a:schemeClr val="tx1"/>
                </a:solidFill>
                <a:latin typeface="Open Sans"/>
                <a:cs typeface="Open Sans"/>
              </a:defRPr>
            </a:lvl1pPr>
          </a:lstStyle>
          <a:p>
            <a:pPr marL="85090">
              <a:lnSpc>
                <a:spcPct val="100000"/>
              </a:lnSpc>
              <a:spcBef>
                <a:spcPts val="140"/>
              </a:spcBef>
            </a:pPr>
            <a:fld id="{81D60167-4931-47E6-BA6A-407CBD079E47}" type="slidenum">
              <a:rPr spc="-5" dirty="0"/>
              <a:t>‹#›</a:t>
            </a:fld>
            <a:endParaRPr spc="-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E47100"/>
                </a:solidFill>
                <a:latin typeface="Open Sans Light"/>
                <a:cs typeface="Open Sans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sldNum" sz="quarter" idx="7"/>
          </p:nvPr>
        </p:nvSpPr>
        <p:spPr/>
        <p:txBody>
          <a:bodyPr lIns="0" tIns="0" rIns="0" bIns="0"/>
          <a:lstStyle>
            <a:lvl1pPr>
              <a:defRPr sz="650" b="0" i="0">
                <a:solidFill>
                  <a:schemeClr val="tx1"/>
                </a:solidFill>
                <a:latin typeface="Open Sans"/>
                <a:cs typeface="Open Sans"/>
              </a:defRPr>
            </a:lvl1pPr>
          </a:lstStyle>
          <a:p>
            <a:pPr marL="85090">
              <a:lnSpc>
                <a:spcPct val="100000"/>
              </a:lnSpc>
              <a:spcBef>
                <a:spcPts val="140"/>
              </a:spcBef>
            </a:pPr>
            <a:fld id="{81D60167-4931-47E6-BA6A-407CBD079E47}" type="slidenum">
              <a:rPr spc="-5" dirty="0"/>
              <a:t>‹#›</a:t>
            </a:fld>
            <a:endParaRPr spc="-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E47100"/>
                </a:solidFill>
                <a:latin typeface="Open Sans Light"/>
                <a:cs typeface="Open Sans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a:p>
        </p:txBody>
      </p:sp>
      <p:sp>
        <p:nvSpPr>
          <p:cNvPr id="7" name="Holder 7"/>
          <p:cNvSpPr>
            <a:spLocks noGrp="1"/>
          </p:cNvSpPr>
          <p:nvPr>
            <p:ph type="sldNum" sz="quarter" idx="7"/>
          </p:nvPr>
        </p:nvSpPr>
        <p:spPr/>
        <p:txBody>
          <a:bodyPr lIns="0" tIns="0" rIns="0" bIns="0"/>
          <a:lstStyle>
            <a:lvl1pPr>
              <a:defRPr sz="650" b="0" i="0">
                <a:solidFill>
                  <a:schemeClr val="tx1"/>
                </a:solidFill>
                <a:latin typeface="Open Sans"/>
                <a:cs typeface="Open Sans"/>
              </a:defRPr>
            </a:lvl1pPr>
          </a:lstStyle>
          <a:p>
            <a:pPr marL="85090">
              <a:lnSpc>
                <a:spcPct val="100000"/>
              </a:lnSpc>
              <a:spcBef>
                <a:spcPts val="140"/>
              </a:spcBef>
            </a:pPr>
            <a:fld id="{81D60167-4931-47E6-BA6A-407CBD079E47}" type="slidenum">
              <a:rPr spc="-5" dirty="0"/>
              <a:t>‹#›</a:t>
            </a:fld>
            <a:endParaRPr spc="-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70478" y="6408420"/>
            <a:ext cx="1364417" cy="332536"/>
          </a:xfrm>
          <a:prstGeom prst="rect">
            <a:avLst/>
          </a:prstGeom>
        </p:spPr>
      </p:pic>
      <p:pic>
        <p:nvPicPr>
          <p:cNvPr id="18" name="bg object 18"/>
          <p:cNvPicPr/>
          <p:nvPr/>
        </p:nvPicPr>
        <p:blipFill>
          <a:blip r:embed="rId3" cstate="print"/>
          <a:stretch>
            <a:fillRect/>
          </a:stretch>
        </p:blipFill>
        <p:spPr>
          <a:xfrm>
            <a:off x="21336" y="751332"/>
            <a:ext cx="12170663" cy="126491"/>
          </a:xfrm>
          <a:prstGeom prst="rect">
            <a:avLst/>
          </a:prstGeom>
        </p:spPr>
      </p:pic>
      <p:pic>
        <p:nvPicPr>
          <p:cNvPr id="19" name="bg object 19"/>
          <p:cNvPicPr/>
          <p:nvPr/>
        </p:nvPicPr>
        <p:blipFill>
          <a:blip r:embed="rId4" cstate="print"/>
          <a:stretch>
            <a:fillRect/>
          </a:stretch>
        </p:blipFill>
        <p:spPr>
          <a:xfrm>
            <a:off x="0" y="1264919"/>
            <a:ext cx="12186018" cy="4724273"/>
          </a:xfrm>
          <a:prstGeom prst="rect">
            <a:avLst/>
          </a:prstGeom>
        </p:spPr>
      </p:pic>
      <p:sp>
        <p:nvSpPr>
          <p:cNvPr id="20" name="bg object 20"/>
          <p:cNvSpPr/>
          <p:nvPr/>
        </p:nvSpPr>
        <p:spPr>
          <a:xfrm>
            <a:off x="0" y="1264932"/>
            <a:ext cx="12192000" cy="4739640"/>
          </a:xfrm>
          <a:custGeom>
            <a:avLst/>
            <a:gdLst/>
            <a:ahLst/>
            <a:cxnLst/>
            <a:rect l="l" t="t" r="r" b="b"/>
            <a:pathLst>
              <a:path w="12192000" h="4739640">
                <a:moveTo>
                  <a:pt x="12192000" y="0"/>
                </a:moveTo>
                <a:lnTo>
                  <a:pt x="0" y="0"/>
                </a:lnTo>
                <a:lnTo>
                  <a:pt x="0" y="4739627"/>
                </a:lnTo>
                <a:lnTo>
                  <a:pt x="12192000" y="4739627"/>
                </a:lnTo>
                <a:lnTo>
                  <a:pt x="12192000" y="0"/>
                </a:lnTo>
                <a:close/>
              </a:path>
            </a:pathLst>
          </a:custGeom>
          <a:solidFill>
            <a:srgbClr val="FFFFFF">
              <a:alpha val="25097"/>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rgbClr val="E47100"/>
                </a:solidFill>
                <a:latin typeface="Open Sans Light"/>
                <a:cs typeface="Open Sans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a:p>
        </p:txBody>
      </p:sp>
      <p:sp>
        <p:nvSpPr>
          <p:cNvPr id="5" name="Holder 5"/>
          <p:cNvSpPr>
            <a:spLocks noGrp="1"/>
          </p:cNvSpPr>
          <p:nvPr>
            <p:ph type="sldNum" sz="quarter" idx="7"/>
          </p:nvPr>
        </p:nvSpPr>
        <p:spPr/>
        <p:txBody>
          <a:bodyPr lIns="0" tIns="0" rIns="0" bIns="0"/>
          <a:lstStyle>
            <a:lvl1pPr>
              <a:defRPr sz="650" b="0" i="0">
                <a:solidFill>
                  <a:schemeClr val="tx1"/>
                </a:solidFill>
                <a:latin typeface="Open Sans"/>
                <a:cs typeface="Open Sans"/>
              </a:defRPr>
            </a:lvl1pPr>
          </a:lstStyle>
          <a:p>
            <a:pPr marL="85090">
              <a:lnSpc>
                <a:spcPct val="100000"/>
              </a:lnSpc>
              <a:spcBef>
                <a:spcPts val="140"/>
              </a:spcBef>
            </a:pPr>
            <a:fld id="{81D60167-4931-47E6-BA6A-407CBD079E47}" type="slidenum">
              <a:rPr spc="-5" dirty="0"/>
              <a:t>‹#›</a:t>
            </a:fld>
            <a:endParaRPr spc="-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a:p>
        </p:txBody>
      </p:sp>
      <p:sp>
        <p:nvSpPr>
          <p:cNvPr id="4" name="Holder 4"/>
          <p:cNvSpPr>
            <a:spLocks noGrp="1"/>
          </p:cNvSpPr>
          <p:nvPr>
            <p:ph type="sldNum" sz="quarter" idx="7"/>
          </p:nvPr>
        </p:nvSpPr>
        <p:spPr/>
        <p:txBody>
          <a:bodyPr lIns="0" tIns="0" rIns="0" bIns="0"/>
          <a:lstStyle>
            <a:lvl1pPr>
              <a:defRPr sz="650" b="0" i="0">
                <a:solidFill>
                  <a:schemeClr val="tx1"/>
                </a:solidFill>
                <a:latin typeface="Open Sans"/>
                <a:cs typeface="Open Sans"/>
              </a:defRPr>
            </a:lvl1pPr>
          </a:lstStyle>
          <a:p>
            <a:pPr marL="85090">
              <a:lnSpc>
                <a:spcPct val="100000"/>
              </a:lnSpc>
              <a:spcBef>
                <a:spcPts val="140"/>
              </a:spcBef>
            </a:pPr>
            <a:fld id="{81D60167-4931-47E6-BA6A-407CBD079E47}" type="slidenum">
              <a:rPr spc="-5" dirty="0"/>
              <a:t>‹#›</a:t>
            </a:fld>
            <a:endParaRPr spc="-5"/>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0BD8-F7AA-0940-EDB0-B9A52D58A6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2E73C0-5589-92AC-1256-0FFEBABB8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72E083-39E4-01F2-6615-5202DC219ECD}"/>
              </a:ext>
            </a:extLst>
          </p:cNvPr>
          <p:cNvSpPr>
            <a:spLocks noGrp="1"/>
          </p:cNvSpPr>
          <p:nvPr>
            <p:ph type="dt" sz="half" idx="10"/>
          </p:nvPr>
        </p:nvSpPr>
        <p:spPr/>
        <p:txBody>
          <a:bodyPr/>
          <a:lstStyle/>
          <a:p>
            <a:fld id="{E1F1BC73-F97E-4B82-88A5-D539823F04A9}" type="datetimeFigureOut">
              <a:rPr lang="en-US" smtClean="0"/>
              <a:t>4/1/2025</a:t>
            </a:fld>
            <a:endParaRPr lang="en-US"/>
          </a:p>
        </p:txBody>
      </p:sp>
      <p:sp>
        <p:nvSpPr>
          <p:cNvPr id="5" name="Footer Placeholder 4">
            <a:extLst>
              <a:ext uri="{FF2B5EF4-FFF2-40B4-BE49-F238E27FC236}">
                <a16:creationId xmlns:a16="http://schemas.microsoft.com/office/drawing/2014/main" id="{5CDB7A28-B0F1-AEE6-2466-D354D6823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F34AE-8FDB-AA21-50ED-B212A15B40F8}"/>
              </a:ext>
            </a:extLst>
          </p:cNvPr>
          <p:cNvSpPr>
            <a:spLocks noGrp="1"/>
          </p:cNvSpPr>
          <p:nvPr>
            <p:ph type="sldNum" sz="quarter" idx="12"/>
          </p:nvPr>
        </p:nvSpPr>
        <p:spPr/>
        <p:txBody>
          <a:bodyPr/>
          <a:lstStyle/>
          <a:p>
            <a:fld id="{92FC88F7-1A6C-49A3-A675-12A3AAB453E7}" type="slidenum">
              <a:rPr lang="en-US" smtClean="0"/>
              <a:t>‹#›</a:t>
            </a:fld>
            <a:endParaRPr lang="en-US"/>
          </a:p>
        </p:txBody>
      </p:sp>
    </p:spTree>
    <p:extLst>
      <p:ext uri="{BB962C8B-B14F-4D97-AF65-F5344CB8AC3E}">
        <p14:creationId xmlns:p14="http://schemas.microsoft.com/office/powerpoint/2010/main" val="392388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470478" y="6408420"/>
            <a:ext cx="1364417" cy="332536"/>
          </a:xfrm>
          <a:prstGeom prst="rect">
            <a:avLst/>
          </a:prstGeom>
        </p:spPr>
      </p:pic>
      <p:pic>
        <p:nvPicPr>
          <p:cNvPr id="18" name="bg object 18"/>
          <p:cNvPicPr/>
          <p:nvPr/>
        </p:nvPicPr>
        <p:blipFill>
          <a:blip r:embed="rId9" cstate="print"/>
          <a:stretch>
            <a:fillRect/>
          </a:stretch>
        </p:blipFill>
        <p:spPr>
          <a:xfrm>
            <a:off x="21336" y="751332"/>
            <a:ext cx="12170663" cy="126491"/>
          </a:xfrm>
          <a:prstGeom prst="rect">
            <a:avLst/>
          </a:prstGeom>
        </p:spPr>
      </p:pic>
      <p:sp>
        <p:nvSpPr>
          <p:cNvPr id="2" name="Holder 2"/>
          <p:cNvSpPr>
            <a:spLocks noGrp="1"/>
          </p:cNvSpPr>
          <p:nvPr>
            <p:ph type="title"/>
          </p:nvPr>
        </p:nvSpPr>
        <p:spPr>
          <a:xfrm>
            <a:off x="457200" y="171180"/>
            <a:ext cx="10803890" cy="513715"/>
          </a:xfrm>
          <a:prstGeom prst="rect">
            <a:avLst/>
          </a:prstGeom>
        </p:spPr>
        <p:txBody>
          <a:bodyPr wrap="square" lIns="0" tIns="0" rIns="0" bIns="0">
            <a:spAutoFit/>
          </a:bodyPr>
          <a:lstStyle>
            <a:lvl1pPr>
              <a:defRPr sz="3200" b="0" i="0">
                <a:solidFill>
                  <a:srgbClr val="E47100"/>
                </a:solidFill>
                <a:latin typeface="Open Sans Light"/>
                <a:cs typeface="Open Sans Light"/>
              </a:defRPr>
            </a:lvl1pPr>
          </a:lstStyle>
          <a:p>
            <a:endParaRPr/>
          </a:p>
        </p:txBody>
      </p:sp>
      <p:sp>
        <p:nvSpPr>
          <p:cNvPr id="3" name="Holder 3"/>
          <p:cNvSpPr>
            <a:spLocks noGrp="1"/>
          </p:cNvSpPr>
          <p:nvPr>
            <p:ph type="body" idx="1"/>
          </p:nvPr>
        </p:nvSpPr>
        <p:spPr>
          <a:xfrm>
            <a:off x="425450" y="3158375"/>
            <a:ext cx="11236325" cy="29406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4/1/2025</a:t>
            </a:fld>
            <a:endParaRPr lang="en-US"/>
          </a:p>
        </p:txBody>
      </p:sp>
      <p:sp>
        <p:nvSpPr>
          <p:cNvPr id="6" name="Holder 6"/>
          <p:cNvSpPr>
            <a:spLocks noGrp="1"/>
          </p:cNvSpPr>
          <p:nvPr>
            <p:ph type="sldNum" sz="quarter" idx="7"/>
          </p:nvPr>
        </p:nvSpPr>
        <p:spPr>
          <a:xfrm>
            <a:off x="11586212" y="6592609"/>
            <a:ext cx="183769" cy="137795"/>
          </a:xfrm>
          <a:prstGeom prst="rect">
            <a:avLst/>
          </a:prstGeom>
        </p:spPr>
        <p:txBody>
          <a:bodyPr wrap="square" lIns="0" tIns="0" rIns="0" bIns="0">
            <a:spAutoFit/>
          </a:bodyPr>
          <a:lstStyle>
            <a:lvl1pPr>
              <a:defRPr sz="650" b="0" i="0">
                <a:solidFill>
                  <a:schemeClr val="tx1"/>
                </a:solidFill>
                <a:latin typeface="Open Sans"/>
                <a:cs typeface="Open Sans"/>
              </a:defRPr>
            </a:lvl1pPr>
          </a:lstStyle>
          <a:p>
            <a:pPr marL="85090">
              <a:lnSpc>
                <a:spcPct val="100000"/>
              </a:lnSpc>
              <a:spcBef>
                <a:spcPts val="140"/>
              </a:spcBef>
            </a:pPr>
            <a:fld id="{81D60167-4931-47E6-BA6A-407CBD079E47}" type="slidenum">
              <a:rPr spc="-5" dirty="0"/>
              <a:t>‹#›</a:t>
            </a:fld>
            <a:endParaRPr spc="-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http://eepurl.com/ddSrWX"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osp.research.virginia.edu/blog"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6.jpeg"/><Relationship Id="rId4" Type="http://schemas.openxmlformats.org/officeDocument/2006/relationships/hyperlink" Target="mailto:mas7zt@virginia.eduEmai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s://compliance.research.virginia.edu/about/training"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0F92-D58D-5581-1A8B-CD315A5B841D}"/>
              </a:ext>
            </a:extLst>
          </p:cNvPr>
          <p:cNvSpPr>
            <a:spLocks noGrp="1"/>
          </p:cNvSpPr>
          <p:nvPr>
            <p:ph type="ctrTitle"/>
          </p:nvPr>
        </p:nvSpPr>
        <p:spPr>
          <a:xfrm>
            <a:off x="136759" y="2743200"/>
            <a:ext cx="4800600" cy="533400"/>
          </a:xfrm>
        </p:spPr>
        <p:txBody>
          <a:bodyPr anchor="b">
            <a:noAutofit/>
          </a:bodyPr>
          <a:lstStyle/>
          <a:p>
            <a:r>
              <a:rPr lang="en-US" sz="3200">
                <a:latin typeface="Open Sans" pitchFamily="2" charset="0"/>
                <a:ea typeface="Open Sans" pitchFamily="2" charset="0"/>
                <a:cs typeface="Open Sans" pitchFamily="2" charset="0"/>
              </a:rPr>
              <a:t>VPR Training and Communications Team</a:t>
            </a:r>
          </a:p>
        </p:txBody>
      </p:sp>
      <p:pic>
        <p:nvPicPr>
          <p:cNvPr id="7" name="Picture 6" descr="A white flowering tree in front of a building&#10;&#10;AI-generated content may be incorrect.">
            <a:extLst>
              <a:ext uri="{FF2B5EF4-FFF2-40B4-BE49-F238E27FC236}">
                <a16:creationId xmlns:a16="http://schemas.microsoft.com/office/drawing/2014/main" id="{9D7CBE8E-35E5-D42B-0EE0-9697FF4875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990600"/>
            <a:ext cx="7038233" cy="5715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ustDataLst>
      <p:tags r:id="rId1"/>
    </p:custDataLst>
    <p:extLst>
      <p:ext uri="{BB962C8B-B14F-4D97-AF65-F5344CB8AC3E}">
        <p14:creationId xmlns:p14="http://schemas.microsoft.com/office/powerpoint/2010/main" val="406370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34DD2-461E-C90D-4F83-DF007799D453}"/>
            </a:ext>
          </a:extLst>
        </p:cNvPr>
        <p:cNvGrpSpPr/>
        <p:nvPr/>
      </p:nvGrpSpPr>
      <p:grpSpPr>
        <a:xfrm>
          <a:off x="0" y="0"/>
          <a:ext cx="0" cy="0"/>
          <a:chOff x="0" y="0"/>
          <a:chExt cx="0" cy="0"/>
        </a:xfrm>
      </p:grpSpPr>
      <p:sp>
        <p:nvSpPr>
          <p:cNvPr id="29" name="object 29">
            <a:extLst>
              <a:ext uri="{FF2B5EF4-FFF2-40B4-BE49-F238E27FC236}">
                <a16:creationId xmlns:a16="http://schemas.microsoft.com/office/drawing/2014/main" id="{A899318A-4C0A-75A7-EB42-2A8B02DA1522}"/>
              </a:ext>
            </a:extLst>
          </p:cNvPr>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10</a:t>
            </a:fld>
            <a:endParaRPr spc="-5"/>
          </a:p>
        </p:txBody>
      </p:sp>
      <p:sp>
        <p:nvSpPr>
          <p:cNvPr id="16" name="object 4">
            <a:extLst>
              <a:ext uri="{FF2B5EF4-FFF2-40B4-BE49-F238E27FC236}">
                <a16:creationId xmlns:a16="http://schemas.microsoft.com/office/drawing/2014/main" id="{0F691E32-DD18-5484-F34E-448B42D7FF81}"/>
              </a:ext>
            </a:extLst>
          </p:cNvPr>
          <p:cNvSpPr txBox="1">
            <a:spLocks noGrp="1"/>
          </p:cNvSpPr>
          <p:nvPr>
            <p:ph type="title"/>
          </p:nvPr>
        </p:nvSpPr>
        <p:spPr>
          <a:xfrm>
            <a:off x="457200" y="171180"/>
            <a:ext cx="10803890" cy="1502976"/>
          </a:xfrm>
          <a:prstGeom prst="rect">
            <a:avLst/>
          </a:prstGeom>
        </p:spPr>
        <p:txBody>
          <a:bodyPr vert="horz" wrap="square" lIns="0" tIns="12700" rIns="0" bIns="0" rtlCol="0" anchor="t">
            <a:spAutoFit/>
          </a:bodyPr>
          <a:lstStyle/>
          <a:p>
            <a:pPr algn="l"/>
            <a:r>
              <a:rPr lang="en-US"/>
              <a:t>User Interface Change Example (Grants)</a:t>
            </a:r>
            <a:endParaRPr lang="en-US">
              <a:solidFill>
                <a:srgbClr val="000000"/>
              </a:solidFill>
            </a:endParaRPr>
          </a:p>
          <a:p>
            <a:pPr algn="l"/>
            <a:endParaRPr lang="en-US">
              <a:ea typeface="Open Sans Light"/>
            </a:endParaRPr>
          </a:p>
          <a:p>
            <a:pPr marL="12700">
              <a:spcBef>
                <a:spcPts val="100"/>
              </a:spcBef>
            </a:pPr>
            <a:endParaRPr lang="en-US">
              <a:ea typeface="Open Sans Light"/>
            </a:endParaRPr>
          </a:p>
        </p:txBody>
      </p:sp>
      <p:pic>
        <p:nvPicPr>
          <p:cNvPr id="3" name="Picture 2" descr="A screenshot of a computer screen&#10;&#10;AI-generated content may be incorrect.">
            <a:extLst>
              <a:ext uri="{FF2B5EF4-FFF2-40B4-BE49-F238E27FC236}">
                <a16:creationId xmlns:a16="http://schemas.microsoft.com/office/drawing/2014/main" id="{93D05565-F567-9C84-3393-87250D2CE82E}"/>
              </a:ext>
            </a:extLst>
          </p:cNvPr>
          <p:cNvPicPr>
            <a:picLocks noChangeAspect="1"/>
          </p:cNvPicPr>
          <p:nvPr/>
        </p:nvPicPr>
        <p:blipFill>
          <a:blip r:embed="rId4"/>
          <a:stretch>
            <a:fillRect/>
          </a:stretch>
        </p:blipFill>
        <p:spPr>
          <a:xfrm>
            <a:off x="817084" y="880807"/>
            <a:ext cx="10594554" cy="5463613"/>
          </a:xfrm>
          <a:prstGeom prst="rect">
            <a:avLst/>
          </a:prstGeom>
        </p:spPr>
      </p:pic>
      <p:pic>
        <p:nvPicPr>
          <p:cNvPr id="5" name="Picture 4" descr="A white and orange sign with black border&#10;&#10;AI-generated content may be incorrect.">
            <a:extLst>
              <a:ext uri="{FF2B5EF4-FFF2-40B4-BE49-F238E27FC236}">
                <a16:creationId xmlns:a16="http://schemas.microsoft.com/office/drawing/2014/main" id="{149AE1C1-DAE9-7DF0-F971-7F40EAD97AEA}"/>
              </a:ext>
            </a:extLst>
          </p:cNvPr>
          <p:cNvPicPr>
            <a:picLocks noChangeAspect="1"/>
          </p:cNvPicPr>
          <p:nvPr/>
        </p:nvPicPr>
        <p:blipFill>
          <a:blip r:embed="rId5"/>
          <a:stretch>
            <a:fillRect/>
          </a:stretch>
        </p:blipFill>
        <p:spPr>
          <a:xfrm>
            <a:off x="283914" y="3078641"/>
            <a:ext cx="3187087" cy="691537"/>
          </a:xfrm>
          <a:prstGeom prst="rect">
            <a:avLst/>
          </a:prstGeom>
        </p:spPr>
      </p:pic>
      <p:pic>
        <p:nvPicPr>
          <p:cNvPr id="6" name="Picture 5" descr="A green and white rectangle with text&#10;&#10;AI-generated content may be incorrect.">
            <a:extLst>
              <a:ext uri="{FF2B5EF4-FFF2-40B4-BE49-F238E27FC236}">
                <a16:creationId xmlns:a16="http://schemas.microsoft.com/office/drawing/2014/main" id="{6E84E1AD-FC68-8C72-E80B-A7017C337185}"/>
              </a:ext>
            </a:extLst>
          </p:cNvPr>
          <p:cNvPicPr>
            <a:picLocks noChangeAspect="1"/>
          </p:cNvPicPr>
          <p:nvPr/>
        </p:nvPicPr>
        <p:blipFill>
          <a:blip r:embed="rId6"/>
          <a:stretch>
            <a:fillRect/>
          </a:stretch>
        </p:blipFill>
        <p:spPr>
          <a:xfrm>
            <a:off x="3047655" y="3970204"/>
            <a:ext cx="1543050" cy="533400"/>
          </a:xfrm>
          <a:prstGeom prst="rect">
            <a:avLst/>
          </a:prstGeom>
        </p:spPr>
      </p:pic>
      <p:pic>
        <p:nvPicPr>
          <p:cNvPr id="7" name="Picture 6">
            <a:extLst>
              <a:ext uri="{FF2B5EF4-FFF2-40B4-BE49-F238E27FC236}">
                <a16:creationId xmlns:a16="http://schemas.microsoft.com/office/drawing/2014/main" id="{0BB29948-F069-4FC8-8423-57750A965DC0}"/>
              </a:ext>
            </a:extLst>
          </p:cNvPr>
          <p:cNvPicPr>
            <a:picLocks noChangeAspect="1"/>
          </p:cNvPicPr>
          <p:nvPr/>
        </p:nvPicPr>
        <p:blipFill>
          <a:blip r:embed="rId7"/>
          <a:stretch>
            <a:fillRect/>
          </a:stretch>
        </p:blipFill>
        <p:spPr>
          <a:xfrm>
            <a:off x="3847010" y="3154496"/>
            <a:ext cx="2248703" cy="549007"/>
          </a:xfrm>
          <a:prstGeom prst="rect">
            <a:avLst/>
          </a:prstGeom>
        </p:spPr>
      </p:pic>
    </p:spTree>
    <p:custDataLst>
      <p:tags r:id="rId1"/>
    </p:custDataLst>
    <p:extLst>
      <p:ext uri="{BB962C8B-B14F-4D97-AF65-F5344CB8AC3E}">
        <p14:creationId xmlns:p14="http://schemas.microsoft.com/office/powerpoint/2010/main" val="24093052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4CA8-AA0A-7FB5-AB83-44A49E1CC133}"/>
            </a:ext>
          </a:extLst>
        </p:cNvPr>
        <p:cNvGrpSpPr/>
        <p:nvPr/>
      </p:nvGrpSpPr>
      <p:grpSpPr>
        <a:xfrm>
          <a:off x="0" y="0"/>
          <a:ext cx="0" cy="0"/>
          <a:chOff x="0" y="0"/>
          <a:chExt cx="0" cy="0"/>
        </a:xfrm>
      </p:grpSpPr>
      <p:sp>
        <p:nvSpPr>
          <p:cNvPr id="29" name="object 29">
            <a:extLst>
              <a:ext uri="{FF2B5EF4-FFF2-40B4-BE49-F238E27FC236}">
                <a16:creationId xmlns:a16="http://schemas.microsoft.com/office/drawing/2014/main" id="{E877A9B0-4334-A1EC-C0E1-387D5382D6AB}"/>
              </a:ext>
            </a:extLst>
          </p:cNvPr>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11</a:t>
            </a:fld>
            <a:endParaRPr spc="-5"/>
          </a:p>
        </p:txBody>
      </p:sp>
      <p:sp>
        <p:nvSpPr>
          <p:cNvPr id="16" name="object 4">
            <a:extLst>
              <a:ext uri="{FF2B5EF4-FFF2-40B4-BE49-F238E27FC236}">
                <a16:creationId xmlns:a16="http://schemas.microsoft.com/office/drawing/2014/main" id="{2A272D01-D465-A085-B441-16130C0A892E}"/>
              </a:ext>
            </a:extLst>
          </p:cNvPr>
          <p:cNvSpPr txBox="1">
            <a:spLocks noGrp="1"/>
          </p:cNvSpPr>
          <p:nvPr>
            <p:ph type="title"/>
          </p:nvPr>
        </p:nvSpPr>
        <p:spPr>
          <a:xfrm>
            <a:off x="457200" y="171180"/>
            <a:ext cx="10803890" cy="505267"/>
          </a:xfrm>
          <a:prstGeom prst="rect">
            <a:avLst/>
          </a:prstGeom>
        </p:spPr>
        <p:txBody>
          <a:bodyPr vert="horz" wrap="square" lIns="0" tIns="12700" rIns="0" bIns="0" rtlCol="0">
            <a:spAutoFit/>
          </a:bodyPr>
          <a:lstStyle/>
          <a:p>
            <a:pPr marL="12700">
              <a:spcBef>
                <a:spcPts val="100"/>
              </a:spcBef>
            </a:pPr>
            <a:r>
              <a:rPr lang="en-US"/>
              <a:t>Examples</a:t>
            </a:r>
            <a:endParaRPr spc="-10">
              <a:solidFill>
                <a:srgbClr val="222C4A"/>
              </a:solidFill>
            </a:endParaRPr>
          </a:p>
        </p:txBody>
      </p:sp>
      <p:pic>
        <p:nvPicPr>
          <p:cNvPr id="1026" name="Picture 2" descr="What are your organisation's &quot;Big Ticket Items?&quot;">
            <a:extLst>
              <a:ext uri="{FF2B5EF4-FFF2-40B4-BE49-F238E27FC236}">
                <a16:creationId xmlns:a16="http://schemas.microsoft.com/office/drawing/2014/main" id="{E871E597-A136-698D-02A8-2925058FF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91191"/>
            <a:ext cx="26574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eath of PrimeTime TV: The End of an Era | by Joel Cheatwood | Medium">
            <a:extLst>
              <a:ext uri="{FF2B5EF4-FFF2-40B4-BE49-F238E27FC236}">
                <a16:creationId xmlns:a16="http://schemas.microsoft.com/office/drawing/2014/main" id="{7E6F31E3-5771-FB11-A010-795B41631C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066800"/>
            <a:ext cx="7183451" cy="5105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 name="Picture 2" descr="What are your organisation's &quot;Big Ticket Items?&quot;">
            <a:extLst>
              <a:ext uri="{FF2B5EF4-FFF2-40B4-BE49-F238E27FC236}">
                <a16:creationId xmlns:a16="http://schemas.microsoft.com/office/drawing/2014/main" id="{C9E18E04-B316-C4B2-1B5E-0981E0E26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85787" y="3805687"/>
            <a:ext cx="2657475" cy="1714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710247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2CE1C-C514-7432-366E-23CB8120352A}"/>
            </a:ext>
          </a:extLst>
        </p:cNvPr>
        <p:cNvGrpSpPr/>
        <p:nvPr/>
      </p:nvGrpSpPr>
      <p:grpSpPr>
        <a:xfrm>
          <a:off x="0" y="0"/>
          <a:ext cx="0" cy="0"/>
          <a:chOff x="0" y="0"/>
          <a:chExt cx="0" cy="0"/>
        </a:xfrm>
      </p:grpSpPr>
      <p:sp>
        <p:nvSpPr>
          <p:cNvPr id="29" name="object 29">
            <a:extLst>
              <a:ext uri="{FF2B5EF4-FFF2-40B4-BE49-F238E27FC236}">
                <a16:creationId xmlns:a16="http://schemas.microsoft.com/office/drawing/2014/main" id="{EFBA4009-ADBB-A077-95DC-856F0194DD33}"/>
              </a:ext>
            </a:extLst>
          </p:cNvPr>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12</a:t>
            </a:fld>
            <a:endParaRPr spc="-5"/>
          </a:p>
        </p:txBody>
      </p:sp>
      <p:sp>
        <p:nvSpPr>
          <p:cNvPr id="16" name="object 4">
            <a:extLst>
              <a:ext uri="{FF2B5EF4-FFF2-40B4-BE49-F238E27FC236}">
                <a16:creationId xmlns:a16="http://schemas.microsoft.com/office/drawing/2014/main" id="{5358061F-02CF-4F02-6C0C-9CA5A9E1052E}"/>
              </a:ext>
            </a:extLst>
          </p:cNvPr>
          <p:cNvSpPr txBox="1">
            <a:spLocks noGrp="1"/>
          </p:cNvSpPr>
          <p:nvPr>
            <p:ph type="title"/>
          </p:nvPr>
        </p:nvSpPr>
        <p:spPr>
          <a:xfrm>
            <a:off x="457200" y="171180"/>
            <a:ext cx="10803890" cy="505267"/>
          </a:xfrm>
          <a:prstGeom prst="rect">
            <a:avLst/>
          </a:prstGeom>
        </p:spPr>
        <p:txBody>
          <a:bodyPr vert="horz" wrap="square" lIns="0" tIns="12700" rIns="0" bIns="0" rtlCol="0">
            <a:spAutoFit/>
          </a:bodyPr>
          <a:lstStyle/>
          <a:p>
            <a:pPr marL="12700">
              <a:spcBef>
                <a:spcPts val="100"/>
              </a:spcBef>
            </a:pPr>
            <a:r>
              <a:rPr lang="en-US"/>
              <a:t>Timeline, including Training &amp; Communications</a:t>
            </a:r>
            <a:endParaRPr spc="-10">
              <a:solidFill>
                <a:srgbClr val="222C4A"/>
              </a:solidFill>
            </a:endParaRPr>
          </a:p>
        </p:txBody>
      </p:sp>
      <p:sp>
        <p:nvSpPr>
          <p:cNvPr id="2" name="TextBox 1">
            <a:extLst>
              <a:ext uri="{FF2B5EF4-FFF2-40B4-BE49-F238E27FC236}">
                <a16:creationId xmlns:a16="http://schemas.microsoft.com/office/drawing/2014/main" id="{A61155D4-8C1E-5257-4883-9F83E2469DB5}"/>
              </a:ext>
            </a:extLst>
          </p:cNvPr>
          <p:cNvSpPr txBox="1"/>
          <p:nvPr/>
        </p:nvSpPr>
        <p:spPr>
          <a:xfrm>
            <a:off x="762000" y="1219200"/>
            <a:ext cx="10363200" cy="3693319"/>
          </a:xfrm>
          <a:prstGeom prst="rect">
            <a:avLst/>
          </a:prstGeom>
          <a:noFill/>
        </p:spPr>
        <p:txBody>
          <a:bodyPr wrap="square" lIns="91440" tIns="45720" rIns="91440" bIns="45720" rtlCol="0" anchor="t">
            <a:spAutoFit/>
          </a:bodyPr>
          <a:lstStyle/>
          <a:p>
            <a:r>
              <a:rPr lang="en-US">
                <a:latin typeface="Open Sans"/>
                <a:ea typeface="Open Sans"/>
                <a:cs typeface="Open Sans"/>
              </a:rPr>
              <a:t>Huron 10.5 will “Go-Live” this summer (date TBD), but you can expect the following:</a:t>
            </a:r>
            <a:endParaRPr lang="en-US">
              <a:solidFill>
                <a:srgbClr val="000000"/>
              </a:solidFill>
              <a:latin typeface="Open Sans"/>
              <a:ea typeface="Open Sans"/>
              <a:cs typeface="Open Sans"/>
            </a:endParaRPr>
          </a:p>
          <a:p>
            <a:endParaRPr lang="en-US">
              <a:latin typeface="Open Sans"/>
              <a:ea typeface="Open Sans"/>
              <a:cs typeface="Open Sans"/>
            </a:endParaRPr>
          </a:p>
          <a:p>
            <a:pPr marL="285750" indent="-285750">
              <a:buFont typeface="Arial" panose="020B0604020202020204" pitchFamily="34" charset="0"/>
              <a:buChar char="•"/>
            </a:pPr>
            <a:r>
              <a:rPr lang="en-US">
                <a:latin typeface="Open Sans"/>
                <a:ea typeface="Open Sans"/>
                <a:cs typeface="Open Sans"/>
              </a:rPr>
              <a:t>Super User sessions – early April </a:t>
            </a:r>
          </a:p>
          <a:p>
            <a:endParaRPr lang="en-US">
              <a:latin typeface="Open Sans"/>
              <a:ea typeface="Open Sans"/>
              <a:cs typeface="Open Sans"/>
            </a:endParaRPr>
          </a:p>
          <a:p>
            <a:pPr marL="285750" indent="-285750">
              <a:buFont typeface="Arial" panose="020B0604020202020204" pitchFamily="34" charset="0"/>
              <a:buChar char="•"/>
            </a:pPr>
            <a:r>
              <a:rPr lang="en-US">
                <a:latin typeface="Open Sans"/>
                <a:ea typeface="Open Sans"/>
                <a:cs typeface="Open Sans"/>
              </a:rPr>
              <a:t>Draft of </a:t>
            </a:r>
            <a:r>
              <a:rPr lang="en-US" i="1">
                <a:latin typeface="Open Sans"/>
                <a:ea typeface="Open Sans"/>
                <a:cs typeface="Open Sans"/>
              </a:rPr>
              <a:t>Change Guide </a:t>
            </a:r>
            <a:r>
              <a:rPr lang="en-US">
                <a:latin typeface="Open Sans"/>
                <a:ea typeface="Open Sans"/>
                <a:cs typeface="Open Sans"/>
              </a:rPr>
              <a:t>for end users – mid-April</a:t>
            </a:r>
          </a:p>
          <a:p>
            <a:endParaRPr lang="en-US">
              <a:latin typeface="Open Sans"/>
              <a:ea typeface="Open Sans"/>
              <a:cs typeface="Open Sans"/>
            </a:endParaRPr>
          </a:p>
          <a:p>
            <a:pPr marL="285750" indent="-285750">
              <a:buFont typeface="Arial" panose="020B0604020202020204" pitchFamily="34" charset="0"/>
              <a:buChar char="•"/>
            </a:pPr>
            <a:r>
              <a:rPr lang="en-US">
                <a:latin typeface="Open Sans"/>
                <a:ea typeface="Open Sans"/>
                <a:cs typeface="Open Sans"/>
              </a:rPr>
              <a:t>User Acceptance Testing – April 21 – May 30  </a:t>
            </a:r>
          </a:p>
          <a:p>
            <a:endParaRPr lang="en-US">
              <a:latin typeface="Open Sans"/>
              <a:ea typeface="Open Sans"/>
              <a:cs typeface="Open Sans"/>
            </a:endParaRPr>
          </a:p>
          <a:p>
            <a:pPr marL="285750" indent="-285750">
              <a:buFont typeface="Arial" panose="020B0604020202020204" pitchFamily="34" charset="0"/>
              <a:buChar char="•"/>
            </a:pPr>
            <a:r>
              <a:rPr lang="en-US">
                <a:latin typeface="Open Sans"/>
                <a:ea typeface="Open Sans"/>
                <a:cs typeface="Open Sans"/>
              </a:rPr>
              <a:t>Training Sessions – beginning in June</a:t>
            </a:r>
          </a:p>
          <a:p>
            <a:endParaRPr lang="en-US">
              <a:latin typeface="Open Sans"/>
              <a:ea typeface="Open Sans"/>
              <a:cs typeface="Open Sans"/>
            </a:endParaRPr>
          </a:p>
          <a:p>
            <a:pPr marL="285750" indent="-285750">
              <a:buFont typeface="Arial" panose="020B0604020202020204" pitchFamily="34" charset="0"/>
              <a:buChar char="•"/>
            </a:pPr>
            <a:r>
              <a:rPr lang="en-US">
                <a:latin typeface="Open Sans"/>
                <a:ea typeface="Open Sans"/>
                <a:cs typeface="Open Sans"/>
              </a:rPr>
              <a:t>Office Hours – after Go-Live</a:t>
            </a:r>
          </a:p>
          <a:p>
            <a:endParaRPr lang="en-US">
              <a:latin typeface="Open Sans"/>
              <a:ea typeface="Open Sans"/>
              <a:cs typeface="Open Sans"/>
            </a:endParaRPr>
          </a:p>
          <a:p>
            <a:pPr marL="285750" indent="-285750">
              <a:buFont typeface="Arial" panose="020B0604020202020204" pitchFamily="34" charset="0"/>
              <a:buChar char="•"/>
            </a:pPr>
            <a:r>
              <a:rPr lang="en-US">
                <a:latin typeface="Open Sans"/>
                <a:ea typeface="Open Sans"/>
                <a:cs typeface="Open Sans"/>
              </a:rPr>
              <a:t>Communications – throughout!  (Blog updates, newsletters, Spotlight meetings)</a:t>
            </a:r>
          </a:p>
        </p:txBody>
      </p:sp>
      <p:sp>
        <p:nvSpPr>
          <p:cNvPr id="3" name="TextBox 2">
            <a:extLst>
              <a:ext uri="{FF2B5EF4-FFF2-40B4-BE49-F238E27FC236}">
                <a16:creationId xmlns:a16="http://schemas.microsoft.com/office/drawing/2014/main" id="{E6651280-FEE5-B73D-0AC5-5D3924C58737}"/>
              </a:ext>
            </a:extLst>
          </p:cNvPr>
          <p:cNvSpPr txBox="1"/>
          <p:nvPr/>
        </p:nvSpPr>
        <p:spPr>
          <a:xfrm>
            <a:off x="1895475" y="5085940"/>
            <a:ext cx="7705725" cy="646331"/>
          </a:xfrm>
          <a:prstGeom prst="rect">
            <a:avLst/>
          </a:prstGeom>
          <a:noFill/>
        </p:spPr>
        <p:txBody>
          <a:bodyPr wrap="square" lIns="91440" tIns="45720" rIns="91440" bIns="45720" rtlCol="0" anchor="t">
            <a:spAutoFit/>
          </a:bodyPr>
          <a:lstStyle/>
          <a:p>
            <a:pPr marL="285750" lvl="2" indent="-285750">
              <a:buFont typeface="Wingdings" panose="05000000000000000000" pitchFamily="2" charset="2"/>
              <a:buChar char="ü"/>
            </a:pPr>
            <a:r>
              <a:rPr lang="en-US">
                <a:latin typeface="Open Sans"/>
                <a:ea typeface="Open Sans"/>
                <a:cs typeface="Open Sans"/>
                <a:hlinkClick r:id="rId3"/>
              </a:rPr>
              <a:t>Subscribe</a:t>
            </a:r>
            <a:r>
              <a:rPr lang="en-US">
                <a:latin typeface="Open Sans"/>
                <a:ea typeface="Open Sans"/>
                <a:cs typeface="Open Sans"/>
              </a:rPr>
              <a:t> to the monthly newsletter</a:t>
            </a:r>
            <a:endParaRPr lang="en-US">
              <a:solidFill>
                <a:srgbClr val="000000"/>
              </a:solidFill>
              <a:latin typeface="Open Sans"/>
              <a:ea typeface="Open Sans"/>
              <a:cs typeface="Open Sans"/>
            </a:endParaRPr>
          </a:p>
          <a:p>
            <a:pPr marL="285750" lvl="2" indent="-285750">
              <a:buFont typeface="Wingdings" panose="05000000000000000000" pitchFamily="2" charset="2"/>
              <a:buChar char="ü"/>
            </a:pPr>
            <a:r>
              <a:rPr lang="en-US">
                <a:latin typeface="Open Sans"/>
                <a:ea typeface="Open Sans"/>
                <a:cs typeface="Open Sans"/>
              </a:rPr>
              <a:t>Check out the </a:t>
            </a:r>
            <a:r>
              <a:rPr lang="en-US">
                <a:latin typeface="Open Sans"/>
                <a:ea typeface="Open Sans"/>
                <a:cs typeface="Open Sans"/>
                <a:hlinkClick r:id="rId4"/>
              </a:rPr>
              <a:t>OSP Blog </a:t>
            </a:r>
            <a:endParaRPr lang="en-US">
              <a:latin typeface="Open Sans"/>
              <a:ea typeface="Open Sans"/>
              <a:cs typeface="Open Sans"/>
            </a:endParaRPr>
          </a:p>
        </p:txBody>
      </p:sp>
    </p:spTree>
    <p:custDataLst>
      <p:tags r:id="rId1"/>
    </p:custDataLst>
    <p:extLst>
      <p:ext uri="{BB962C8B-B14F-4D97-AF65-F5344CB8AC3E}">
        <p14:creationId xmlns:p14="http://schemas.microsoft.com/office/powerpoint/2010/main" val="425689762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21841-FAA7-1C12-1520-836DC9744D73}"/>
            </a:ext>
          </a:extLst>
        </p:cNvPr>
        <p:cNvGrpSpPr/>
        <p:nvPr/>
      </p:nvGrpSpPr>
      <p:grpSpPr>
        <a:xfrm>
          <a:off x="0" y="0"/>
          <a:ext cx="0" cy="0"/>
          <a:chOff x="0" y="0"/>
          <a:chExt cx="0" cy="0"/>
        </a:xfrm>
      </p:grpSpPr>
      <p:sp>
        <p:nvSpPr>
          <p:cNvPr id="16" name="object 4">
            <a:extLst>
              <a:ext uri="{FF2B5EF4-FFF2-40B4-BE49-F238E27FC236}">
                <a16:creationId xmlns:a16="http://schemas.microsoft.com/office/drawing/2014/main" id="{48711CA9-5248-1749-CE28-3C1BCDF4EAE4}"/>
              </a:ext>
            </a:extLst>
          </p:cNvPr>
          <p:cNvSpPr txBox="1">
            <a:spLocks noGrp="1"/>
          </p:cNvSpPr>
          <p:nvPr>
            <p:ph type="title"/>
          </p:nvPr>
        </p:nvSpPr>
        <p:spPr>
          <a:xfrm>
            <a:off x="457200" y="171180"/>
            <a:ext cx="10803890" cy="505267"/>
          </a:xfrm>
        </p:spPr>
        <p:txBody>
          <a:bodyPr vert="horz" wrap="square" lIns="0" tIns="12700" rIns="0" bIns="0" rtlCol="0">
            <a:normAutofit/>
          </a:bodyPr>
          <a:lstStyle/>
          <a:p>
            <a:pPr marL="12700">
              <a:spcBef>
                <a:spcPts val="100"/>
              </a:spcBef>
            </a:pPr>
            <a:r>
              <a:rPr lang="en-US"/>
              <a:t>Community Ask </a:t>
            </a:r>
            <a:endParaRPr lang="en-US" spc="-10"/>
          </a:p>
        </p:txBody>
      </p:sp>
      <p:sp>
        <p:nvSpPr>
          <p:cNvPr id="34" name="Content Placeholder 2">
            <a:extLst>
              <a:ext uri="{FF2B5EF4-FFF2-40B4-BE49-F238E27FC236}">
                <a16:creationId xmlns:a16="http://schemas.microsoft.com/office/drawing/2014/main" id="{68F7DCF7-D9C9-EB50-A7FD-4687F13C28DA}"/>
              </a:ext>
            </a:extLst>
          </p:cNvPr>
          <p:cNvSpPr>
            <a:spLocks noGrp="1"/>
          </p:cNvSpPr>
          <p:nvPr>
            <p:ph sz="half" idx="2"/>
          </p:nvPr>
        </p:nvSpPr>
        <p:spPr>
          <a:xfrm>
            <a:off x="825261" y="2080548"/>
            <a:ext cx="5030351" cy="3508653"/>
          </a:xfrm>
        </p:spPr>
        <p:txBody>
          <a:bodyPr wrap="square" lIns="0" tIns="0" rIns="0" bIns="0" anchor="t">
            <a:spAutoFit/>
          </a:bodyPr>
          <a:lstStyle/>
          <a:p>
            <a:r>
              <a:rPr lang="en-US" sz="2400" b="1">
                <a:solidFill>
                  <a:schemeClr val="tx2">
                    <a:lumMod val="76000"/>
                  </a:schemeClr>
                </a:solidFill>
                <a:latin typeface="Open Sans"/>
                <a:ea typeface="Calibri"/>
                <a:cs typeface="Calibri"/>
              </a:rPr>
              <a:t>Call for Volunteers!</a:t>
            </a:r>
          </a:p>
          <a:p>
            <a:endParaRPr lang="en-US" sz="2400">
              <a:solidFill>
                <a:schemeClr val="tx2">
                  <a:lumMod val="76000"/>
                </a:schemeClr>
              </a:solidFill>
              <a:latin typeface="Open Sans"/>
              <a:ea typeface="Calibri"/>
              <a:cs typeface="Calibri"/>
            </a:endParaRPr>
          </a:p>
          <a:p>
            <a:pPr marL="742950" lvl="1" indent="-285750">
              <a:lnSpc>
                <a:spcPct val="150000"/>
              </a:lnSpc>
              <a:buFont typeface="Arial"/>
              <a:buChar char="•"/>
            </a:pPr>
            <a:r>
              <a:rPr lang="en-US" sz="2400">
                <a:solidFill>
                  <a:schemeClr val="tx2">
                    <a:lumMod val="76000"/>
                  </a:schemeClr>
                </a:solidFill>
                <a:latin typeface="Open Sans"/>
                <a:ea typeface="Calibri"/>
                <a:cs typeface="Calibri"/>
              </a:rPr>
              <a:t>"Super User" Sessions </a:t>
            </a:r>
          </a:p>
          <a:p>
            <a:pPr algn="ctr">
              <a:lnSpc>
                <a:spcPct val="150000"/>
              </a:lnSpc>
            </a:pPr>
            <a:r>
              <a:rPr lang="en-US" sz="2400" i="1">
                <a:solidFill>
                  <a:schemeClr val="tx2">
                    <a:lumMod val="76000"/>
                  </a:schemeClr>
                </a:solidFill>
                <a:latin typeface="Open Sans"/>
                <a:ea typeface="Calibri"/>
                <a:cs typeface="Calibri"/>
              </a:rPr>
              <a:t>and...</a:t>
            </a:r>
          </a:p>
          <a:p>
            <a:pPr marL="742950" lvl="1" indent="-285750">
              <a:lnSpc>
                <a:spcPct val="150000"/>
              </a:lnSpc>
              <a:buFont typeface="Arial"/>
              <a:buChar char="•"/>
            </a:pPr>
            <a:r>
              <a:rPr lang="en-US" sz="2400">
                <a:solidFill>
                  <a:schemeClr val="tx2">
                    <a:lumMod val="76000"/>
                  </a:schemeClr>
                </a:solidFill>
                <a:latin typeface="Open Sans"/>
                <a:ea typeface="Calibri"/>
                <a:cs typeface="Calibri"/>
              </a:rPr>
              <a:t>User Acceptance Testing</a:t>
            </a:r>
          </a:p>
          <a:p>
            <a:pPr lvl="1"/>
            <a:endParaRPr lang="en-US" sz="2400">
              <a:solidFill>
                <a:schemeClr val="tx2">
                  <a:lumMod val="76000"/>
                </a:schemeClr>
              </a:solidFill>
              <a:latin typeface="Calibri"/>
              <a:ea typeface="+mn-lt"/>
              <a:cs typeface="+mn-lt"/>
            </a:endParaRPr>
          </a:p>
          <a:p>
            <a:r>
              <a:rPr lang="en-US" sz="2400">
                <a:solidFill>
                  <a:schemeClr val="tx2">
                    <a:lumMod val="76000"/>
                  </a:schemeClr>
                </a:solidFill>
                <a:latin typeface="Open Sans"/>
                <a:ea typeface="+mn-lt"/>
                <a:cs typeface="+mn-lt"/>
              </a:rPr>
              <a:t>Email MaryBeth:</a:t>
            </a:r>
          </a:p>
          <a:p>
            <a:pPr>
              <a:buFont typeface="Arial"/>
            </a:pPr>
            <a:r>
              <a:rPr lang="en-US" sz="2400">
                <a:solidFill>
                  <a:schemeClr val="tx2">
                    <a:lumMod val="76000"/>
                  </a:schemeClr>
                </a:solidFill>
                <a:latin typeface="Open Sans"/>
                <a:ea typeface="+mn-lt"/>
                <a:cs typeface="+mn-lt"/>
                <a:hlinkClick r:id="rId4">
                  <a:extLst>
                    <a:ext uri="{A12FA001-AC4F-418D-AE19-62706E023703}">
                      <ahyp:hlinkClr xmlns:ahyp="http://schemas.microsoft.com/office/drawing/2018/hyperlinkcolor" val="tx"/>
                    </a:ext>
                  </a:extLst>
                </a:hlinkClick>
              </a:rPr>
              <a:t>mas7zt@virginia.edu</a:t>
            </a:r>
            <a:endParaRPr lang="en-US" sz="2400">
              <a:solidFill>
                <a:schemeClr val="tx2">
                  <a:lumMod val="76000"/>
                </a:schemeClr>
              </a:solidFill>
              <a:latin typeface="Open Sans"/>
              <a:ea typeface="Calibri"/>
              <a:cs typeface="Calibri"/>
            </a:endParaRPr>
          </a:p>
        </p:txBody>
      </p:sp>
      <p:pic>
        <p:nvPicPr>
          <p:cNvPr id="5" name="Picture 4" descr="People in an office">
            <a:extLst>
              <a:ext uri="{FF2B5EF4-FFF2-40B4-BE49-F238E27FC236}">
                <a16:creationId xmlns:a16="http://schemas.microsoft.com/office/drawing/2014/main" id="{2256229D-DD04-5A11-ECAC-43E56A905285}"/>
              </a:ext>
            </a:extLst>
          </p:cNvPr>
          <p:cNvPicPr>
            <a:picLocks noChangeAspect="1"/>
          </p:cNvPicPr>
          <p:nvPr/>
        </p:nvPicPr>
        <p:blipFill>
          <a:blip r:embed="rId5"/>
          <a:srcRect l="21788" r="-2" b="-2"/>
          <a:stretch/>
        </p:blipFill>
        <p:spPr>
          <a:xfrm>
            <a:off x="6278880" y="1577340"/>
            <a:ext cx="5303520" cy="45262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9" name="object 29" hidden="1">
            <a:extLst>
              <a:ext uri="{FF2B5EF4-FFF2-40B4-BE49-F238E27FC236}">
                <a16:creationId xmlns:a16="http://schemas.microsoft.com/office/drawing/2014/main" id="{58C8F107-C0FB-5FC9-578B-450B922B0C6B}"/>
              </a:ext>
            </a:extLst>
          </p:cNvPr>
          <p:cNvSpPr txBox="1">
            <a:spLocks noGrp="1"/>
          </p:cNvSpPr>
          <p:nvPr>
            <p:ph type="sldNum" sz="quarter" idx="7"/>
          </p:nvPr>
        </p:nvSpPr>
        <p:spPr>
          <a:xfrm>
            <a:off x="11586212" y="6592609"/>
            <a:ext cx="183769" cy="117981"/>
          </a:xfrm>
          <a:prstGeom prst="rect">
            <a:avLst/>
          </a:prstGeom>
        </p:spPr>
        <p:txBody>
          <a:bodyPr vert="horz" wrap="square" lIns="0" tIns="17780" rIns="0" bIns="0" rtlCol="0">
            <a:spAutoFit/>
          </a:bodyPr>
          <a:lstStyle/>
          <a:p>
            <a:pPr marL="85090">
              <a:spcBef>
                <a:spcPts val="140"/>
              </a:spcBef>
            </a:pPr>
            <a:fld id="{81D60167-4931-47E6-BA6A-407CBD079E47}" type="slidenum">
              <a:rPr spc="-5" dirty="0"/>
              <a:pPr marL="85090">
                <a:spcBef>
                  <a:spcPts val="140"/>
                </a:spcBef>
              </a:pPr>
              <a:t>13</a:t>
            </a:fld>
            <a:endParaRPr lang="en-US" spc="-5"/>
          </a:p>
        </p:txBody>
      </p:sp>
    </p:spTree>
    <p:custDataLst>
      <p:tags r:id="rId1"/>
    </p:custDataLst>
    <p:extLst>
      <p:ext uri="{BB962C8B-B14F-4D97-AF65-F5344CB8AC3E}">
        <p14:creationId xmlns:p14="http://schemas.microsoft.com/office/powerpoint/2010/main" val="66079285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62E30-A012-E5CB-4B95-9390BB9ABCCC}"/>
            </a:ext>
          </a:extLst>
        </p:cNvPr>
        <p:cNvGrpSpPr/>
        <p:nvPr/>
      </p:nvGrpSpPr>
      <p:grpSpPr>
        <a:xfrm>
          <a:off x="0" y="0"/>
          <a:ext cx="0" cy="0"/>
          <a:chOff x="0" y="0"/>
          <a:chExt cx="0" cy="0"/>
        </a:xfrm>
      </p:grpSpPr>
      <p:sp>
        <p:nvSpPr>
          <p:cNvPr id="29" name="object 29">
            <a:extLst>
              <a:ext uri="{FF2B5EF4-FFF2-40B4-BE49-F238E27FC236}">
                <a16:creationId xmlns:a16="http://schemas.microsoft.com/office/drawing/2014/main" id="{CA11C5C6-C111-B140-E976-3853B309BC48}"/>
              </a:ext>
            </a:extLst>
          </p:cNvPr>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14</a:t>
            </a:fld>
            <a:endParaRPr spc="-5"/>
          </a:p>
        </p:txBody>
      </p:sp>
      <p:sp>
        <p:nvSpPr>
          <p:cNvPr id="16" name="object 4">
            <a:extLst>
              <a:ext uri="{FF2B5EF4-FFF2-40B4-BE49-F238E27FC236}">
                <a16:creationId xmlns:a16="http://schemas.microsoft.com/office/drawing/2014/main" id="{9AA082A4-7B8F-B0E8-6D39-25D88F9F8189}"/>
              </a:ext>
            </a:extLst>
          </p:cNvPr>
          <p:cNvSpPr txBox="1">
            <a:spLocks noGrp="1"/>
          </p:cNvSpPr>
          <p:nvPr>
            <p:ph type="title"/>
          </p:nvPr>
        </p:nvSpPr>
        <p:spPr>
          <a:xfrm>
            <a:off x="457200" y="171180"/>
            <a:ext cx="10803890" cy="997709"/>
          </a:xfrm>
          <a:prstGeom prst="rect">
            <a:avLst/>
          </a:prstGeom>
        </p:spPr>
        <p:txBody>
          <a:bodyPr vert="horz" wrap="square" lIns="0" tIns="12700" rIns="0" bIns="0" rtlCol="0">
            <a:spAutoFit/>
          </a:bodyPr>
          <a:lstStyle/>
          <a:p>
            <a:pPr marL="12700">
              <a:spcBef>
                <a:spcPts val="100"/>
              </a:spcBef>
            </a:pPr>
            <a:r>
              <a:rPr lang="en-US"/>
              <a:t>Questions</a:t>
            </a:r>
            <a:br>
              <a:rPr lang="en-US"/>
            </a:br>
            <a:endParaRPr spc="-10">
              <a:solidFill>
                <a:srgbClr val="222C4A"/>
              </a:solidFill>
            </a:endParaRPr>
          </a:p>
        </p:txBody>
      </p:sp>
      <p:pic>
        <p:nvPicPr>
          <p:cNvPr id="11" name="Graphic 10" descr="Questions with solid fill">
            <a:extLst>
              <a:ext uri="{FF2B5EF4-FFF2-40B4-BE49-F238E27FC236}">
                <a16:creationId xmlns:a16="http://schemas.microsoft.com/office/drawing/2014/main" id="{D0618CB4-FC7D-FD8B-EC8C-DD4720CFB3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0" y="1752600"/>
            <a:ext cx="3657600" cy="3657600"/>
          </a:xfrm>
          <a:prstGeom prst="rect">
            <a:avLst/>
          </a:prstGeom>
        </p:spPr>
      </p:pic>
    </p:spTree>
    <p:custDataLst>
      <p:tags r:id="rId1"/>
    </p:custDataLst>
    <p:extLst>
      <p:ext uri="{BB962C8B-B14F-4D97-AF65-F5344CB8AC3E}">
        <p14:creationId xmlns:p14="http://schemas.microsoft.com/office/powerpoint/2010/main" val="16998148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2</a:t>
            </a:fld>
            <a:endParaRPr spc="-5"/>
          </a:p>
        </p:txBody>
      </p:sp>
      <p:sp>
        <p:nvSpPr>
          <p:cNvPr id="16" name="object 4">
            <a:extLst>
              <a:ext uri="{FF2B5EF4-FFF2-40B4-BE49-F238E27FC236}">
                <a16:creationId xmlns:a16="http://schemas.microsoft.com/office/drawing/2014/main" id="{B96D568B-6543-71BA-69F9-39648B296188}"/>
              </a:ext>
            </a:extLst>
          </p:cNvPr>
          <p:cNvSpPr txBox="1">
            <a:spLocks noGrp="1"/>
          </p:cNvSpPr>
          <p:nvPr>
            <p:ph type="title"/>
          </p:nvPr>
        </p:nvSpPr>
        <p:spPr>
          <a:xfrm>
            <a:off x="457200" y="171180"/>
            <a:ext cx="10803890" cy="997709"/>
          </a:xfrm>
          <a:prstGeom prst="rect">
            <a:avLst/>
          </a:prstGeom>
        </p:spPr>
        <p:txBody>
          <a:bodyPr vert="horz" wrap="square" lIns="0" tIns="12700" rIns="0" bIns="0" rtlCol="0">
            <a:spAutoFit/>
          </a:bodyPr>
          <a:lstStyle/>
          <a:p>
            <a:pPr marL="12700">
              <a:spcBef>
                <a:spcPts val="100"/>
              </a:spcBef>
            </a:pPr>
            <a:r>
              <a:rPr lang="en-US"/>
              <a:t>Training, Communication, and Outreach</a:t>
            </a:r>
            <a:br>
              <a:rPr lang="en-US"/>
            </a:br>
            <a:endParaRPr spc="-10">
              <a:solidFill>
                <a:srgbClr val="222C4A"/>
              </a:solidFill>
            </a:endParaRPr>
          </a:p>
        </p:txBody>
      </p:sp>
      <p:pic>
        <p:nvPicPr>
          <p:cNvPr id="3" name="Picture Placeholder 43">
            <a:extLst>
              <a:ext uri="{FF2B5EF4-FFF2-40B4-BE49-F238E27FC236}">
                <a16:creationId xmlns:a16="http://schemas.microsoft.com/office/drawing/2014/main" id="{CCB40822-87F5-7286-5481-E25EF2AC4620}"/>
              </a:ext>
            </a:extLst>
          </p:cNvPr>
          <p:cNvPicPr>
            <a:picLocks noChangeAspect="1"/>
          </p:cNvPicPr>
          <p:nvPr/>
        </p:nvPicPr>
        <p:blipFill rotWithShape="1">
          <a:blip r:embed="rId3"/>
          <a:srcRect l="23420" t="9698" r="23388" b="9656"/>
          <a:stretch/>
        </p:blipFill>
        <p:spPr>
          <a:xfrm>
            <a:off x="457200" y="1558113"/>
            <a:ext cx="2286000" cy="2286000"/>
          </a:xfrm>
          <a:prstGeom prst="ellipse">
            <a:avLst/>
          </a:prstGeom>
          <a:effectLst>
            <a:outerShdw blurRad="63500" sx="102000" sy="102000" algn="ctr" rotWithShape="0">
              <a:prstClr val="black">
                <a:alpha val="40000"/>
              </a:prstClr>
            </a:outerShdw>
          </a:effectLst>
        </p:spPr>
      </p:pic>
      <p:sp>
        <p:nvSpPr>
          <p:cNvPr id="4" name="Text Placeholder 11">
            <a:extLst>
              <a:ext uri="{FF2B5EF4-FFF2-40B4-BE49-F238E27FC236}">
                <a16:creationId xmlns:a16="http://schemas.microsoft.com/office/drawing/2014/main" id="{E2E0D3FA-ACC3-D98E-F901-04EC901A702C}"/>
              </a:ext>
            </a:extLst>
          </p:cNvPr>
          <p:cNvSpPr txBox="1">
            <a:spLocks/>
          </p:cNvSpPr>
          <p:nvPr/>
        </p:nvSpPr>
        <p:spPr>
          <a:xfrm>
            <a:off x="181275" y="4588733"/>
            <a:ext cx="2925383" cy="532359"/>
          </a:xfrm>
          <a:prstGeom prst="rect">
            <a:avLst/>
          </a:prstGeom>
        </p:spPr>
        <p:txBody>
          <a:bodyPr vert="horz" lIns="0" tIns="45720" rIns="0" bIns="4572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tx1">
                    <a:lumMod val="65000"/>
                    <a:lumOff val="35000"/>
                  </a:schemeClr>
                </a:solidFill>
                <a:latin typeface="+mj-lt"/>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a:solidFill>
                  <a:schemeClr val="tx2">
                    <a:lumMod val="50000"/>
                  </a:schemeClr>
                </a:solidFill>
                <a:latin typeface="Open Sans" pitchFamily="2" charset="0"/>
                <a:ea typeface="Open Sans" pitchFamily="2" charset="0"/>
                <a:cs typeface="Open Sans" pitchFamily="2" charset="0"/>
              </a:rPr>
              <a:t>Training Development Manager</a:t>
            </a:r>
          </a:p>
        </p:txBody>
      </p:sp>
      <p:sp>
        <p:nvSpPr>
          <p:cNvPr id="6" name="Text Placeholder 11">
            <a:extLst>
              <a:ext uri="{FF2B5EF4-FFF2-40B4-BE49-F238E27FC236}">
                <a16:creationId xmlns:a16="http://schemas.microsoft.com/office/drawing/2014/main" id="{7542F0C9-516E-B8C3-3C15-372D5BD96232}"/>
              </a:ext>
            </a:extLst>
          </p:cNvPr>
          <p:cNvSpPr txBox="1">
            <a:spLocks/>
          </p:cNvSpPr>
          <p:nvPr/>
        </p:nvSpPr>
        <p:spPr>
          <a:xfrm>
            <a:off x="152400" y="3967157"/>
            <a:ext cx="2925383" cy="532359"/>
          </a:xfrm>
          <a:prstGeom prst="rect">
            <a:avLst/>
          </a:prstGeom>
        </p:spPr>
        <p:txBody>
          <a:bodyPr vert="horz" lIns="0" tIns="45720" rIns="0" bIns="4572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tx1">
                    <a:lumMod val="65000"/>
                    <a:lumOff val="35000"/>
                  </a:schemeClr>
                </a:solidFill>
                <a:latin typeface="+mj-lt"/>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a:solidFill>
                  <a:schemeClr val="tx2">
                    <a:lumMod val="50000"/>
                  </a:schemeClr>
                </a:solidFill>
                <a:latin typeface="Open Sans" pitchFamily="2" charset="0"/>
                <a:ea typeface="Open Sans" pitchFamily="2" charset="0"/>
                <a:cs typeface="Open Sans" pitchFamily="2" charset="0"/>
              </a:rPr>
              <a:t>Erika Priddy</a:t>
            </a:r>
          </a:p>
        </p:txBody>
      </p:sp>
      <p:pic>
        <p:nvPicPr>
          <p:cNvPr id="8" name="Picture Placeholder 39">
            <a:extLst>
              <a:ext uri="{FF2B5EF4-FFF2-40B4-BE49-F238E27FC236}">
                <a16:creationId xmlns:a16="http://schemas.microsoft.com/office/drawing/2014/main" id="{14DDBB3F-E955-348F-FF80-A3A1A0D58051}"/>
              </a:ext>
            </a:extLst>
          </p:cNvPr>
          <p:cNvPicPr>
            <a:picLocks noChangeAspect="1"/>
          </p:cNvPicPr>
          <p:nvPr/>
        </p:nvPicPr>
        <p:blipFill>
          <a:blip r:embed="rId4" cstate="print">
            <a:extLst>
              <a:ext uri="{28A0092B-C50C-407E-A947-70E740481C1C}">
                <a14:useLocalDpi xmlns:a14="http://schemas.microsoft.com/office/drawing/2010/main" val="0"/>
              </a:ext>
            </a:extLst>
          </a:blip>
          <a:srcRect t="16667" b="16667"/>
          <a:stretch/>
        </p:blipFill>
        <p:spPr>
          <a:xfrm>
            <a:off x="3472753" y="1558113"/>
            <a:ext cx="2279374" cy="2279374"/>
          </a:xfrm>
          <a:prstGeom prst="ellipse">
            <a:avLst/>
          </a:prstGeom>
          <a:solidFill>
            <a:schemeClr val="accent4"/>
          </a:solidFill>
          <a:effectLst>
            <a:outerShdw blurRad="63500" sx="102000" sy="102000" algn="ctr" rotWithShape="0">
              <a:prstClr val="black">
                <a:alpha val="40000"/>
              </a:prstClr>
            </a:outerShdw>
          </a:effectLst>
        </p:spPr>
      </p:pic>
      <p:pic>
        <p:nvPicPr>
          <p:cNvPr id="9" name="Picture Placeholder 39">
            <a:extLst>
              <a:ext uri="{FF2B5EF4-FFF2-40B4-BE49-F238E27FC236}">
                <a16:creationId xmlns:a16="http://schemas.microsoft.com/office/drawing/2014/main" id="{067B66EA-BB39-66B8-FA77-667821DB8E8D}"/>
              </a:ext>
            </a:extLst>
          </p:cNvPr>
          <p:cNvPicPr>
            <a:picLocks noChangeAspect="1"/>
          </p:cNvPicPr>
          <p:nvPr/>
        </p:nvPicPr>
        <p:blipFill>
          <a:blip r:embed="rId5"/>
          <a:srcRect t="3006" b="3006"/>
          <a:stretch/>
        </p:blipFill>
        <p:spPr>
          <a:xfrm>
            <a:off x="9490607" y="1558113"/>
            <a:ext cx="2279374" cy="2279374"/>
          </a:xfrm>
          <a:prstGeom prst="ellipse">
            <a:avLst/>
          </a:prstGeom>
          <a:solidFill>
            <a:schemeClr val="accent4"/>
          </a:solidFill>
          <a:effectLst>
            <a:outerShdw blurRad="63500" sx="102000" sy="102000" algn="ctr" rotWithShape="0">
              <a:prstClr val="black">
                <a:alpha val="40000"/>
              </a:prstClr>
            </a:outerShdw>
          </a:effectLst>
        </p:spPr>
      </p:pic>
      <p:sp>
        <p:nvSpPr>
          <p:cNvPr id="10" name="Text Placeholder 11">
            <a:extLst>
              <a:ext uri="{FF2B5EF4-FFF2-40B4-BE49-F238E27FC236}">
                <a16:creationId xmlns:a16="http://schemas.microsoft.com/office/drawing/2014/main" id="{4E187BEE-2B93-AD94-7D26-7AB593C0FA06}"/>
              </a:ext>
            </a:extLst>
          </p:cNvPr>
          <p:cNvSpPr txBox="1">
            <a:spLocks/>
          </p:cNvSpPr>
          <p:nvPr/>
        </p:nvSpPr>
        <p:spPr>
          <a:xfrm>
            <a:off x="3185055" y="4589563"/>
            <a:ext cx="2925383" cy="532359"/>
          </a:xfrm>
          <a:prstGeom prst="rect">
            <a:avLst/>
          </a:prstGeom>
        </p:spPr>
        <p:txBody>
          <a:bodyPr vert="horz" lIns="0" tIns="45720" rIns="0" bIns="4572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tx1">
                    <a:lumMod val="65000"/>
                    <a:lumOff val="35000"/>
                  </a:schemeClr>
                </a:solidFill>
                <a:latin typeface="+mj-lt"/>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a:solidFill>
                  <a:schemeClr val="tx2">
                    <a:lumMod val="50000"/>
                  </a:schemeClr>
                </a:solidFill>
                <a:latin typeface="Open Sans" pitchFamily="2" charset="0"/>
                <a:ea typeface="Open Sans" pitchFamily="2" charset="0"/>
                <a:cs typeface="Open Sans" pitchFamily="2" charset="0"/>
              </a:rPr>
              <a:t>Training Development Specialist </a:t>
            </a:r>
          </a:p>
        </p:txBody>
      </p:sp>
      <p:sp>
        <p:nvSpPr>
          <p:cNvPr id="11" name="Text Placeholder 11">
            <a:extLst>
              <a:ext uri="{FF2B5EF4-FFF2-40B4-BE49-F238E27FC236}">
                <a16:creationId xmlns:a16="http://schemas.microsoft.com/office/drawing/2014/main" id="{F55B2940-683B-CF39-4953-D1DF6C6B1074}"/>
              </a:ext>
            </a:extLst>
          </p:cNvPr>
          <p:cNvSpPr txBox="1">
            <a:spLocks/>
          </p:cNvSpPr>
          <p:nvPr/>
        </p:nvSpPr>
        <p:spPr>
          <a:xfrm>
            <a:off x="3142425" y="3967157"/>
            <a:ext cx="2925383" cy="532359"/>
          </a:xfrm>
          <a:prstGeom prst="rect">
            <a:avLst/>
          </a:prstGeom>
        </p:spPr>
        <p:txBody>
          <a:bodyPr vert="horz" lIns="0" tIns="45720" rIns="0" bIns="4572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tx1">
                    <a:lumMod val="65000"/>
                    <a:lumOff val="35000"/>
                  </a:schemeClr>
                </a:solidFill>
                <a:latin typeface="+mj-lt"/>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a:solidFill>
                  <a:schemeClr val="tx2">
                    <a:lumMod val="50000"/>
                  </a:schemeClr>
                </a:solidFill>
                <a:latin typeface="Open Sans" pitchFamily="2" charset="0"/>
                <a:ea typeface="Open Sans" pitchFamily="2" charset="0"/>
                <a:cs typeface="Open Sans" pitchFamily="2" charset="0"/>
              </a:rPr>
              <a:t>Marina Muchnik</a:t>
            </a:r>
          </a:p>
        </p:txBody>
      </p:sp>
      <p:pic>
        <p:nvPicPr>
          <p:cNvPr id="12" name="Picture Placeholder 39">
            <a:extLst>
              <a:ext uri="{FF2B5EF4-FFF2-40B4-BE49-F238E27FC236}">
                <a16:creationId xmlns:a16="http://schemas.microsoft.com/office/drawing/2014/main" id="{58D7FC33-F02A-832E-0F20-07263F6406D2}"/>
              </a:ext>
            </a:extLst>
          </p:cNvPr>
          <p:cNvPicPr>
            <a:picLocks noChangeAspect="1"/>
          </p:cNvPicPr>
          <p:nvPr/>
        </p:nvPicPr>
        <p:blipFill>
          <a:blip r:embed="rId6" cstate="print">
            <a:extLst>
              <a:ext uri="{28A0092B-C50C-407E-A947-70E740481C1C}">
                <a14:useLocalDpi xmlns:a14="http://schemas.microsoft.com/office/drawing/2010/main" val="0"/>
              </a:ext>
            </a:extLst>
          </a:blip>
          <a:srcRect t="20017" b="20017"/>
          <a:stretch/>
        </p:blipFill>
        <p:spPr>
          <a:xfrm>
            <a:off x="6481680" y="1564739"/>
            <a:ext cx="2279374" cy="2279374"/>
          </a:xfrm>
          <a:prstGeom prst="ellipse">
            <a:avLst/>
          </a:prstGeom>
          <a:solidFill>
            <a:schemeClr val="accent4"/>
          </a:solidFill>
          <a:effectLst>
            <a:outerShdw blurRad="63500" sx="102000" sy="102000" algn="ctr" rotWithShape="0">
              <a:prstClr val="black">
                <a:alpha val="40000"/>
              </a:prstClr>
            </a:outerShdw>
          </a:effectLst>
        </p:spPr>
      </p:pic>
      <p:sp>
        <p:nvSpPr>
          <p:cNvPr id="13" name="Text Placeholder 11">
            <a:extLst>
              <a:ext uri="{FF2B5EF4-FFF2-40B4-BE49-F238E27FC236}">
                <a16:creationId xmlns:a16="http://schemas.microsoft.com/office/drawing/2014/main" id="{69EB984E-698C-60E2-5A9B-E088D8AD7FFD}"/>
              </a:ext>
            </a:extLst>
          </p:cNvPr>
          <p:cNvSpPr txBox="1">
            <a:spLocks/>
          </p:cNvSpPr>
          <p:nvPr/>
        </p:nvSpPr>
        <p:spPr>
          <a:xfrm>
            <a:off x="6183150" y="4588732"/>
            <a:ext cx="2925383" cy="532359"/>
          </a:xfrm>
          <a:prstGeom prst="rect">
            <a:avLst/>
          </a:prstGeom>
        </p:spPr>
        <p:txBody>
          <a:bodyPr vert="horz" lIns="0" tIns="45720" rIns="0" bIns="4572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tx1">
                    <a:lumMod val="65000"/>
                    <a:lumOff val="35000"/>
                  </a:schemeClr>
                </a:solidFill>
                <a:latin typeface="+mj-lt"/>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a:solidFill>
                  <a:schemeClr val="tx2">
                    <a:lumMod val="50000"/>
                  </a:schemeClr>
                </a:solidFill>
                <a:latin typeface="Open Sans" pitchFamily="2" charset="0"/>
                <a:ea typeface="Open Sans" pitchFamily="2" charset="0"/>
                <a:cs typeface="Open Sans" pitchFamily="2" charset="0"/>
              </a:rPr>
              <a:t>Senior Training Development Specialist </a:t>
            </a:r>
          </a:p>
        </p:txBody>
      </p:sp>
      <p:sp>
        <p:nvSpPr>
          <p:cNvPr id="14" name="Text Placeholder 11">
            <a:extLst>
              <a:ext uri="{FF2B5EF4-FFF2-40B4-BE49-F238E27FC236}">
                <a16:creationId xmlns:a16="http://schemas.microsoft.com/office/drawing/2014/main" id="{DAC6F077-FC92-218B-5AAD-48FA0B735A29}"/>
              </a:ext>
            </a:extLst>
          </p:cNvPr>
          <p:cNvSpPr txBox="1">
            <a:spLocks/>
          </p:cNvSpPr>
          <p:nvPr/>
        </p:nvSpPr>
        <p:spPr>
          <a:xfrm>
            <a:off x="6159961" y="3967157"/>
            <a:ext cx="2925383" cy="532359"/>
          </a:xfrm>
          <a:prstGeom prst="rect">
            <a:avLst/>
          </a:prstGeom>
        </p:spPr>
        <p:txBody>
          <a:bodyPr vert="horz" lIns="0" tIns="45720" rIns="0" bIns="4572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tx1">
                    <a:lumMod val="65000"/>
                    <a:lumOff val="35000"/>
                  </a:schemeClr>
                </a:solidFill>
                <a:latin typeface="+mj-lt"/>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a:solidFill>
                  <a:schemeClr val="tx2">
                    <a:lumMod val="50000"/>
                  </a:schemeClr>
                </a:solidFill>
                <a:latin typeface="Open Sans" pitchFamily="2" charset="0"/>
                <a:ea typeface="Open Sans" pitchFamily="2" charset="0"/>
                <a:cs typeface="Open Sans" pitchFamily="2" charset="0"/>
              </a:rPr>
              <a:t>Jaime Petrasek</a:t>
            </a:r>
          </a:p>
        </p:txBody>
      </p:sp>
      <p:sp>
        <p:nvSpPr>
          <p:cNvPr id="15" name="Text Placeholder 11">
            <a:extLst>
              <a:ext uri="{FF2B5EF4-FFF2-40B4-BE49-F238E27FC236}">
                <a16:creationId xmlns:a16="http://schemas.microsoft.com/office/drawing/2014/main" id="{90F6844B-216E-028D-B917-63E0520E1EED}"/>
              </a:ext>
            </a:extLst>
          </p:cNvPr>
          <p:cNvSpPr txBox="1">
            <a:spLocks/>
          </p:cNvSpPr>
          <p:nvPr/>
        </p:nvSpPr>
        <p:spPr>
          <a:xfrm>
            <a:off x="9108533" y="4588733"/>
            <a:ext cx="2925383" cy="532359"/>
          </a:xfrm>
          <a:prstGeom prst="rect">
            <a:avLst/>
          </a:prstGeom>
        </p:spPr>
        <p:txBody>
          <a:bodyPr vert="horz" lIns="0" tIns="45720" rIns="0" bIns="4572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tx1">
                    <a:lumMod val="65000"/>
                    <a:lumOff val="35000"/>
                  </a:schemeClr>
                </a:solidFill>
                <a:latin typeface="+mj-lt"/>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a:solidFill>
                  <a:schemeClr val="tx2">
                    <a:lumMod val="50000"/>
                  </a:schemeClr>
                </a:solidFill>
                <a:latin typeface="Open Sans" pitchFamily="2" charset="0"/>
                <a:ea typeface="Open Sans" pitchFamily="2" charset="0"/>
                <a:cs typeface="Open Sans" pitchFamily="2" charset="0"/>
              </a:rPr>
              <a:t>Research Navigator</a:t>
            </a:r>
          </a:p>
        </p:txBody>
      </p:sp>
      <p:sp>
        <p:nvSpPr>
          <p:cNvPr id="17" name="Text Placeholder 11">
            <a:extLst>
              <a:ext uri="{FF2B5EF4-FFF2-40B4-BE49-F238E27FC236}">
                <a16:creationId xmlns:a16="http://schemas.microsoft.com/office/drawing/2014/main" id="{ED5544D0-0BB3-079B-E5A7-28BA24682CB4}"/>
              </a:ext>
            </a:extLst>
          </p:cNvPr>
          <p:cNvSpPr txBox="1">
            <a:spLocks/>
          </p:cNvSpPr>
          <p:nvPr/>
        </p:nvSpPr>
        <p:spPr>
          <a:xfrm>
            <a:off x="9079658" y="3967157"/>
            <a:ext cx="2925383" cy="532359"/>
          </a:xfrm>
          <a:prstGeom prst="rect">
            <a:avLst/>
          </a:prstGeom>
        </p:spPr>
        <p:txBody>
          <a:bodyPr vert="horz" lIns="0" tIns="45720" rIns="0" bIns="45720" rtlCol="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3600" b="1" kern="1200">
                <a:solidFill>
                  <a:schemeClr val="tx1">
                    <a:lumMod val="65000"/>
                    <a:lumOff val="35000"/>
                  </a:schemeClr>
                </a:solidFill>
                <a:latin typeface="+mj-lt"/>
                <a:ea typeface="+mn-ea"/>
                <a:cs typeface="Quire Sans" panose="020B05020404000200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a:solidFill>
                  <a:schemeClr val="tx2">
                    <a:lumMod val="50000"/>
                  </a:schemeClr>
                </a:solidFill>
                <a:latin typeface="Open Sans" pitchFamily="2" charset="0"/>
                <a:ea typeface="Open Sans" pitchFamily="2" charset="0"/>
                <a:cs typeface="Open Sans" pitchFamily="2" charset="0"/>
              </a:rPr>
              <a:t>Stephan Cooley</a:t>
            </a:r>
          </a:p>
        </p:txBody>
      </p:sp>
    </p:spTree>
    <p:custDataLst>
      <p:tags r:id="rId1"/>
    </p:custDataLst>
    <p:extLst>
      <p:ext uri="{BB962C8B-B14F-4D97-AF65-F5344CB8AC3E}">
        <p14:creationId xmlns:p14="http://schemas.microsoft.com/office/powerpoint/2010/main" val="24271324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3</a:t>
            </a:fld>
            <a:endParaRPr spc="-5"/>
          </a:p>
        </p:txBody>
      </p:sp>
      <p:sp>
        <p:nvSpPr>
          <p:cNvPr id="16" name="object 4">
            <a:extLst>
              <a:ext uri="{FF2B5EF4-FFF2-40B4-BE49-F238E27FC236}">
                <a16:creationId xmlns:a16="http://schemas.microsoft.com/office/drawing/2014/main" id="{B96D568B-6543-71BA-69F9-39648B296188}"/>
              </a:ext>
            </a:extLst>
          </p:cNvPr>
          <p:cNvSpPr txBox="1">
            <a:spLocks noGrp="1"/>
          </p:cNvSpPr>
          <p:nvPr>
            <p:ph type="title"/>
          </p:nvPr>
        </p:nvSpPr>
        <p:spPr>
          <a:xfrm>
            <a:off x="457200" y="171180"/>
            <a:ext cx="10803890" cy="997709"/>
          </a:xfrm>
          <a:prstGeom prst="rect">
            <a:avLst/>
          </a:prstGeom>
        </p:spPr>
        <p:txBody>
          <a:bodyPr vert="horz" wrap="square" lIns="0" tIns="12700" rIns="0" bIns="0" rtlCol="0">
            <a:spAutoFit/>
          </a:bodyPr>
          <a:lstStyle/>
          <a:p>
            <a:pPr marL="12700">
              <a:spcBef>
                <a:spcPts val="100"/>
              </a:spcBef>
            </a:pPr>
            <a:r>
              <a:rPr lang="en-US"/>
              <a:t>Training Website</a:t>
            </a:r>
            <a:br>
              <a:rPr lang="en-US"/>
            </a:br>
            <a:endParaRPr spc="-10">
              <a:solidFill>
                <a:srgbClr val="222C4A"/>
              </a:solidFill>
            </a:endParaRPr>
          </a:p>
        </p:txBody>
      </p:sp>
      <p:pic>
        <p:nvPicPr>
          <p:cNvPr id="3" name="Picture 2">
            <a:extLst>
              <a:ext uri="{FF2B5EF4-FFF2-40B4-BE49-F238E27FC236}">
                <a16:creationId xmlns:a16="http://schemas.microsoft.com/office/drawing/2014/main" id="{4E8207C1-F3D4-EBFA-A245-A5BCF9481719}"/>
              </a:ext>
            </a:extLst>
          </p:cNvPr>
          <p:cNvPicPr>
            <a:picLocks noChangeAspect="1"/>
          </p:cNvPicPr>
          <p:nvPr/>
        </p:nvPicPr>
        <p:blipFill>
          <a:blip r:embed="rId3"/>
          <a:stretch>
            <a:fillRect/>
          </a:stretch>
        </p:blipFill>
        <p:spPr>
          <a:xfrm>
            <a:off x="3752705" y="762000"/>
            <a:ext cx="7833507" cy="533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Speech Bubble: Oval 5">
            <a:extLst>
              <a:ext uri="{FF2B5EF4-FFF2-40B4-BE49-F238E27FC236}">
                <a16:creationId xmlns:a16="http://schemas.microsoft.com/office/drawing/2014/main" id="{41048EFA-B650-E642-1BFF-887C2C720424}"/>
              </a:ext>
            </a:extLst>
          </p:cNvPr>
          <p:cNvSpPr/>
          <p:nvPr/>
        </p:nvSpPr>
        <p:spPr>
          <a:xfrm>
            <a:off x="1600200" y="2285999"/>
            <a:ext cx="2514600" cy="1504295"/>
          </a:xfrm>
          <a:prstGeom prst="wedgeEllipseCallout">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solidFill>
              </a:rPr>
              <a:t>Don’t forget to bookmark our training website!</a:t>
            </a:r>
          </a:p>
        </p:txBody>
      </p:sp>
      <p:pic>
        <p:nvPicPr>
          <p:cNvPr id="8" name="Graphic 7" descr="Cartoon bee with magnifying glass">
            <a:extLst>
              <a:ext uri="{FF2B5EF4-FFF2-40B4-BE49-F238E27FC236}">
                <a16:creationId xmlns:a16="http://schemas.microsoft.com/office/drawing/2014/main" id="{DF7D373F-433E-0971-3CCB-DCD81F1F04D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9978" y="3038147"/>
            <a:ext cx="2102828" cy="2387247"/>
          </a:xfrm>
          <a:prstGeom prst="rect">
            <a:avLst/>
          </a:prstGeom>
        </p:spPr>
      </p:pic>
      <p:sp>
        <p:nvSpPr>
          <p:cNvPr id="12" name="TextBox 11">
            <a:extLst>
              <a:ext uri="{FF2B5EF4-FFF2-40B4-BE49-F238E27FC236}">
                <a16:creationId xmlns:a16="http://schemas.microsoft.com/office/drawing/2014/main" id="{98847486-46B8-E375-0B82-C10B292039B1}"/>
              </a:ext>
            </a:extLst>
          </p:cNvPr>
          <p:cNvSpPr txBox="1"/>
          <p:nvPr/>
        </p:nvSpPr>
        <p:spPr>
          <a:xfrm>
            <a:off x="37769" y="5410200"/>
            <a:ext cx="3981305" cy="830997"/>
          </a:xfrm>
          <a:prstGeom prst="rect">
            <a:avLst/>
          </a:prstGeom>
          <a:noFill/>
        </p:spPr>
        <p:txBody>
          <a:bodyPr wrap="square" rtlCol="0">
            <a:spAutoFit/>
          </a:bodyPr>
          <a:lstStyle/>
          <a:p>
            <a:r>
              <a:rPr lang="en-US" sz="1200">
                <a:solidFill>
                  <a:schemeClr val="tx2"/>
                </a:solidFill>
              </a:rPr>
              <a:t>Check it out!</a:t>
            </a:r>
          </a:p>
          <a:p>
            <a:endParaRPr lang="en-US" sz="1200">
              <a:solidFill>
                <a:schemeClr val="tx2"/>
              </a:solidFill>
            </a:endParaRPr>
          </a:p>
          <a:p>
            <a:r>
              <a:rPr lang="en-US" sz="1200">
                <a:solidFill>
                  <a:schemeClr val="tx2"/>
                </a:solidFill>
                <a:hlinkClick r:id="rId5"/>
              </a:rPr>
              <a:t>https://compliance.research.virginia.edu/about/training</a:t>
            </a:r>
            <a:endParaRPr lang="en-US" sz="1200">
              <a:solidFill>
                <a:schemeClr val="tx2"/>
              </a:solidFill>
            </a:endParaRPr>
          </a:p>
          <a:p>
            <a:endParaRPr lang="en-US" sz="1200">
              <a:solidFill>
                <a:schemeClr val="tx2"/>
              </a:solidFill>
            </a:endParaRPr>
          </a:p>
        </p:txBody>
      </p:sp>
    </p:spTree>
    <p:custDataLst>
      <p:tags r:id="rId1"/>
    </p:custDataLst>
    <p:extLst>
      <p:ext uri="{BB962C8B-B14F-4D97-AF65-F5344CB8AC3E}">
        <p14:creationId xmlns:p14="http://schemas.microsoft.com/office/powerpoint/2010/main" val="19565396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40D93-3724-EACD-9E47-24C51F6B3108}"/>
            </a:ext>
          </a:extLst>
        </p:cNvPr>
        <p:cNvGrpSpPr/>
        <p:nvPr/>
      </p:nvGrpSpPr>
      <p:grpSpPr>
        <a:xfrm>
          <a:off x="0" y="0"/>
          <a:ext cx="0" cy="0"/>
          <a:chOff x="0" y="0"/>
          <a:chExt cx="0" cy="0"/>
        </a:xfrm>
      </p:grpSpPr>
      <p:sp>
        <p:nvSpPr>
          <p:cNvPr id="29" name="object 29">
            <a:extLst>
              <a:ext uri="{FF2B5EF4-FFF2-40B4-BE49-F238E27FC236}">
                <a16:creationId xmlns:a16="http://schemas.microsoft.com/office/drawing/2014/main" id="{941B6726-BE4B-59C4-A20A-1EE640927BC9}"/>
              </a:ext>
            </a:extLst>
          </p:cNvPr>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4</a:t>
            </a:fld>
            <a:endParaRPr spc="-5"/>
          </a:p>
        </p:txBody>
      </p:sp>
      <p:sp>
        <p:nvSpPr>
          <p:cNvPr id="16" name="object 4">
            <a:extLst>
              <a:ext uri="{FF2B5EF4-FFF2-40B4-BE49-F238E27FC236}">
                <a16:creationId xmlns:a16="http://schemas.microsoft.com/office/drawing/2014/main" id="{C81257FE-1A4B-C83C-3CA4-E3933F29D752}"/>
              </a:ext>
            </a:extLst>
          </p:cNvPr>
          <p:cNvSpPr txBox="1">
            <a:spLocks noGrp="1"/>
          </p:cNvSpPr>
          <p:nvPr>
            <p:ph type="title"/>
          </p:nvPr>
        </p:nvSpPr>
        <p:spPr>
          <a:xfrm>
            <a:off x="457200" y="171180"/>
            <a:ext cx="10803890" cy="505267"/>
          </a:xfrm>
          <a:prstGeom prst="rect">
            <a:avLst/>
          </a:prstGeom>
        </p:spPr>
        <p:txBody>
          <a:bodyPr vert="horz" wrap="square" lIns="0" tIns="12700" rIns="0" bIns="0" rtlCol="0">
            <a:spAutoFit/>
          </a:bodyPr>
          <a:lstStyle/>
          <a:p>
            <a:pPr marL="12700">
              <a:spcBef>
                <a:spcPts val="100"/>
              </a:spcBef>
            </a:pPr>
            <a:r>
              <a:rPr lang="en-US"/>
              <a:t>Intro to Huron Update 10.5</a:t>
            </a:r>
            <a:endParaRPr spc="-10">
              <a:solidFill>
                <a:srgbClr val="222C4A"/>
              </a:solidFill>
            </a:endParaRPr>
          </a:p>
        </p:txBody>
      </p:sp>
      <p:pic>
        <p:nvPicPr>
          <p:cNvPr id="8" name="Picture 7">
            <a:extLst>
              <a:ext uri="{FF2B5EF4-FFF2-40B4-BE49-F238E27FC236}">
                <a16:creationId xmlns:a16="http://schemas.microsoft.com/office/drawing/2014/main" id="{AF4691AD-FF91-4531-5518-5B18EB8C6036}"/>
              </a:ext>
            </a:extLst>
          </p:cNvPr>
          <p:cNvPicPr>
            <a:picLocks noChangeAspect="1"/>
          </p:cNvPicPr>
          <p:nvPr/>
        </p:nvPicPr>
        <p:blipFill>
          <a:blip r:embed="rId3"/>
          <a:stretch>
            <a:fillRect/>
          </a:stretch>
        </p:blipFill>
        <p:spPr>
          <a:xfrm>
            <a:off x="1066800" y="912911"/>
            <a:ext cx="10058400" cy="5032177"/>
          </a:xfrm>
          <a:prstGeom prst="rect">
            <a:avLst/>
          </a:prstGeom>
        </p:spPr>
      </p:pic>
    </p:spTree>
    <p:custDataLst>
      <p:tags r:id="rId1"/>
    </p:custDataLst>
    <p:extLst>
      <p:ext uri="{BB962C8B-B14F-4D97-AF65-F5344CB8AC3E}">
        <p14:creationId xmlns:p14="http://schemas.microsoft.com/office/powerpoint/2010/main" val="18291149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ED56E-6FA9-511D-E984-D763EC03F1EF}"/>
            </a:ext>
          </a:extLst>
        </p:cNvPr>
        <p:cNvGrpSpPr/>
        <p:nvPr/>
      </p:nvGrpSpPr>
      <p:grpSpPr>
        <a:xfrm>
          <a:off x="0" y="0"/>
          <a:ext cx="0" cy="0"/>
          <a:chOff x="0" y="0"/>
          <a:chExt cx="0" cy="0"/>
        </a:xfrm>
      </p:grpSpPr>
      <p:sp>
        <p:nvSpPr>
          <p:cNvPr id="29" name="object 29">
            <a:extLst>
              <a:ext uri="{FF2B5EF4-FFF2-40B4-BE49-F238E27FC236}">
                <a16:creationId xmlns:a16="http://schemas.microsoft.com/office/drawing/2014/main" id="{76D12E6B-6B6C-DD30-F543-78046DE83CE8}"/>
              </a:ext>
            </a:extLst>
          </p:cNvPr>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5</a:t>
            </a:fld>
            <a:endParaRPr spc="-5"/>
          </a:p>
        </p:txBody>
      </p:sp>
      <p:sp>
        <p:nvSpPr>
          <p:cNvPr id="16" name="object 4">
            <a:extLst>
              <a:ext uri="{FF2B5EF4-FFF2-40B4-BE49-F238E27FC236}">
                <a16:creationId xmlns:a16="http://schemas.microsoft.com/office/drawing/2014/main" id="{BFFD7497-495F-A093-6BB3-F3917E8EFFA0}"/>
              </a:ext>
            </a:extLst>
          </p:cNvPr>
          <p:cNvSpPr txBox="1">
            <a:spLocks noGrp="1"/>
          </p:cNvSpPr>
          <p:nvPr>
            <p:ph type="title"/>
          </p:nvPr>
        </p:nvSpPr>
        <p:spPr>
          <a:xfrm>
            <a:off x="457200" y="171180"/>
            <a:ext cx="10803890" cy="505267"/>
          </a:xfrm>
          <a:prstGeom prst="rect">
            <a:avLst/>
          </a:prstGeom>
        </p:spPr>
        <p:txBody>
          <a:bodyPr vert="horz" wrap="square" lIns="0" tIns="12700" rIns="0" bIns="0" rtlCol="0" anchor="t">
            <a:spAutoFit/>
          </a:bodyPr>
          <a:lstStyle/>
          <a:p>
            <a:pPr marL="12700">
              <a:spcBef>
                <a:spcPts val="100"/>
              </a:spcBef>
            </a:pPr>
            <a:r>
              <a:rPr lang="en-US"/>
              <a:t>Huron Update 10.5 Expectations</a:t>
            </a:r>
            <a:endParaRPr spc="-10">
              <a:solidFill>
                <a:srgbClr val="222C4A"/>
              </a:solidFill>
            </a:endParaRPr>
          </a:p>
        </p:txBody>
      </p:sp>
      <p:sp>
        <p:nvSpPr>
          <p:cNvPr id="2" name="TextBox 1">
            <a:extLst>
              <a:ext uri="{FF2B5EF4-FFF2-40B4-BE49-F238E27FC236}">
                <a16:creationId xmlns:a16="http://schemas.microsoft.com/office/drawing/2014/main" id="{1C24DE0D-C33C-EE86-1B06-5F80CCD28781}"/>
              </a:ext>
            </a:extLst>
          </p:cNvPr>
          <p:cNvSpPr txBox="1"/>
          <p:nvPr/>
        </p:nvSpPr>
        <p:spPr>
          <a:xfrm>
            <a:off x="459036" y="1476261"/>
            <a:ext cx="11345536" cy="3909275"/>
          </a:xfrm>
          <a:prstGeom prst="rect">
            <a:avLst/>
          </a:prstGeom>
          <a:noFill/>
        </p:spPr>
        <p:txBody>
          <a:bodyPr wrap="square" lIns="91440" tIns="45720" rIns="91440" bIns="45720" rtlCol="0" anchor="t">
            <a:spAutoFit/>
          </a:bodyPr>
          <a:lstStyle/>
          <a:p>
            <a:pPr>
              <a:lnSpc>
                <a:spcPct val="150000"/>
              </a:lnSpc>
            </a:pPr>
            <a:r>
              <a:rPr lang="en-US" sz="2400">
                <a:solidFill>
                  <a:schemeClr val="tx2">
                    <a:lumMod val="49000"/>
                  </a:schemeClr>
                </a:solidFill>
                <a:latin typeface="Open Sans"/>
                <a:ea typeface="Open Sans"/>
                <a:cs typeface="Open Sans"/>
              </a:rPr>
              <a:t>End Users can expect the following:</a:t>
            </a:r>
            <a:endParaRPr lang="en-US">
              <a:solidFill>
                <a:schemeClr val="tx2">
                  <a:lumMod val="49000"/>
                </a:schemeClr>
              </a:solidFill>
            </a:endParaRPr>
          </a:p>
          <a:p>
            <a:pPr marL="342900" indent="-342900">
              <a:lnSpc>
                <a:spcPct val="150000"/>
              </a:lnSpc>
              <a:buFont typeface="Arial"/>
              <a:buChar char="•"/>
            </a:pPr>
            <a:r>
              <a:rPr lang="en-US" sz="2400">
                <a:solidFill>
                  <a:schemeClr val="tx2">
                    <a:lumMod val="49000"/>
                  </a:schemeClr>
                </a:solidFill>
                <a:latin typeface="Open Sans"/>
                <a:ea typeface="Open Sans"/>
                <a:cs typeface="Open Sans"/>
              </a:rPr>
              <a:t>Changes that </a:t>
            </a:r>
            <a:r>
              <a:rPr lang="en-US" sz="2400" b="1" u="sng">
                <a:solidFill>
                  <a:schemeClr val="tx2">
                    <a:lumMod val="49000"/>
                  </a:schemeClr>
                </a:solidFill>
                <a:latin typeface="Open Sans"/>
                <a:ea typeface="Open Sans"/>
                <a:cs typeface="Open Sans"/>
              </a:rPr>
              <a:t>may</a:t>
            </a:r>
            <a:r>
              <a:rPr lang="en-US" sz="2400">
                <a:solidFill>
                  <a:schemeClr val="tx2">
                    <a:lumMod val="49000"/>
                  </a:schemeClr>
                </a:solidFill>
                <a:latin typeface="Open Sans"/>
                <a:ea typeface="Open Sans"/>
                <a:cs typeface="Open Sans"/>
              </a:rPr>
              <a:t> be noticeable, but don't affect the end user in the field, such as: 424 form updates, back-end Info Team changes, and action enhancements and updates that are specific to OSP Central staff </a:t>
            </a:r>
          </a:p>
          <a:p>
            <a:pPr marL="342900" indent="-342900">
              <a:lnSpc>
                <a:spcPct val="150000"/>
              </a:lnSpc>
              <a:buFont typeface="Arial"/>
              <a:buChar char="•"/>
            </a:pPr>
            <a:r>
              <a:rPr lang="en-US" sz="2400">
                <a:solidFill>
                  <a:schemeClr val="tx2">
                    <a:lumMod val="49000"/>
                  </a:schemeClr>
                </a:solidFill>
                <a:latin typeface="Open Sans"/>
                <a:ea typeface="Open Sans"/>
                <a:cs typeface="Open Sans"/>
              </a:rPr>
              <a:t>Noticeable </a:t>
            </a:r>
            <a:r>
              <a:rPr lang="en-US" sz="2400" b="1" u="sng">
                <a:solidFill>
                  <a:schemeClr val="tx2">
                    <a:lumMod val="49000"/>
                  </a:schemeClr>
                </a:solidFill>
                <a:latin typeface="Open Sans"/>
                <a:ea typeface="Open Sans"/>
                <a:cs typeface="Open Sans"/>
              </a:rPr>
              <a:t>USER INTERFACE CHANGES</a:t>
            </a:r>
            <a:r>
              <a:rPr lang="en-US" sz="2400">
                <a:solidFill>
                  <a:schemeClr val="tx2">
                    <a:lumMod val="49000"/>
                  </a:schemeClr>
                </a:solidFill>
                <a:latin typeface="Open Sans"/>
                <a:ea typeface="Open Sans"/>
                <a:cs typeface="Open Sans"/>
              </a:rPr>
              <a:t> that require advance planning, additional guidance, and training...we are working on that now</a:t>
            </a:r>
            <a:endParaRPr lang="en-US" sz="2400">
              <a:solidFill>
                <a:schemeClr val="tx2">
                  <a:lumMod val="49000"/>
                </a:schemeClr>
              </a:solidFill>
            </a:endParaRPr>
          </a:p>
          <a:p>
            <a:pPr marL="342900" indent="-342900">
              <a:lnSpc>
                <a:spcPct val="150000"/>
              </a:lnSpc>
              <a:buFont typeface="Arial"/>
              <a:buChar char="•"/>
            </a:pPr>
            <a:r>
              <a:rPr lang="en-US" sz="2400">
                <a:solidFill>
                  <a:schemeClr val="tx2">
                    <a:lumMod val="49000"/>
                  </a:schemeClr>
                </a:solidFill>
                <a:latin typeface="Open Sans"/>
                <a:ea typeface="Open Sans"/>
                <a:cs typeface="Open Sans"/>
              </a:rPr>
              <a:t>"Big Ticket Item" changes that are larger in scope...more on that later! </a:t>
            </a:r>
            <a:endParaRPr lang="en-US" sz="2400">
              <a:solidFill>
                <a:schemeClr val="tx2">
                  <a:lumMod val="49000"/>
                </a:schemeClr>
              </a:solidFill>
            </a:endParaRPr>
          </a:p>
        </p:txBody>
      </p:sp>
    </p:spTree>
    <p:custDataLst>
      <p:tags r:id="rId1"/>
    </p:custDataLst>
    <p:extLst>
      <p:ext uri="{BB962C8B-B14F-4D97-AF65-F5344CB8AC3E}">
        <p14:creationId xmlns:p14="http://schemas.microsoft.com/office/powerpoint/2010/main" val="25169402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BFE31-0DD1-59E0-063D-AD1BA3B1C758}"/>
            </a:ext>
          </a:extLst>
        </p:cNvPr>
        <p:cNvGrpSpPr/>
        <p:nvPr/>
      </p:nvGrpSpPr>
      <p:grpSpPr>
        <a:xfrm>
          <a:off x="0" y="0"/>
          <a:ext cx="0" cy="0"/>
          <a:chOff x="0" y="0"/>
          <a:chExt cx="0" cy="0"/>
        </a:xfrm>
      </p:grpSpPr>
      <p:sp>
        <p:nvSpPr>
          <p:cNvPr id="29" name="object 29">
            <a:extLst>
              <a:ext uri="{FF2B5EF4-FFF2-40B4-BE49-F238E27FC236}">
                <a16:creationId xmlns:a16="http://schemas.microsoft.com/office/drawing/2014/main" id="{C178EACB-49CA-B2B9-AF78-DF2A793CE4CF}"/>
              </a:ext>
            </a:extLst>
          </p:cNvPr>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6</a:t>
            </a:fld>
            <a:endParaRPr spc="-5"/>
          </a:p>
        </p:txBody>
      </p:sp>
      <p:sp>
        <p:nvSpPr>
          <p:cNvPr id="16" name="object 4">
            <a:extLst>
              <a:ext uri="{FF2B5EF4-FFF2-40B4-BE49-F238E27FC236}">
                <a16:creationId xmlns:a16="http://schemas.microsoft.com/office/drawing/2014/main" id="{E4B9F0FB-8FA4-D31A-29FD-52BA673A3F11}"/>
              </a:ext>
            </a:extLst>
          </p:cNvPr>
          <p:cNvSpPr txBox="1">
            <a:spLocks noGrp="1"/>
          </p:cNvSpPr>
          <p:nvPr>
            <p:ph type="title"/>
          </p:nvPr>
        </p:nvSpPr>
        <p:spPr>
          <a:xfrm>
            <a:off x="457200" y="171180"/>
            <a:ext cx="10803890" cy="505267"/>
          </a:xfrm>
          <a:prstGeom prst="rect">
            <a:avLst/>
          </a:prstGeom>
        </p:spPr>
        <p:txBody>
          <a:bodyPr vert="horz" wrap="square" lIns="0" tIns="12700" rIns="0" bIns="0" rtlCol="0" anchor="t">
            <a:spAutoFit/>
          </a:bodyPr>
          <a:lstStyle/>
          <a:p>
            <a:pPr marL="12700">
              <a:spcBef>
                <a:spcPts val="100"/>
              </a:spcBef>
            </a:pPr>
            <a:r>
              <a:rPr lang="en-US"/>
              <a:t>Change Example (Agreements)</a:t>
            </a:r>
            <a:endParaRPr spc="-10">
              <a:solidFill>
                <a:srgbClr val="222C4A"/>
              </a:solidFill>
            </a:endParaRPr>
          </a:p>
        </p:txBody>
      </p:sp>
      <p:pic>
        <p:nvPicPr>
          <p:cNvPr id="2" name="Picture 1" descr="A screenshot of a computer&#10;&#10;AI-generated content may be incorrect.">
            <a:extLst>
              <a:ext uri="{FF2B5EF4-FFF2-40B4-BE49-F238E27FC236}">
                <a16:creationId xmlns:a16="http://schemas.microsoft.com/office/drawing/2014/main" id="{2CB4774C-EEA3-5A6A-8F58-D8804249F546}"/>
              </a:ext>
            </a:extLst>
          </p:cNvPr>
          <p:cNvPicPr>
            <a:picLocks noChangeAspect="1"/>
          </p:cNvPicPr>
          <p:nvPr/>
        </p:nvPicPr>
        <p:blipFill>
          <a:blip r:embed="rId4"/>
          <a:stretch>
            <a:fillRect/>
          </a:stretch>
        </p:blipFill>
        <p:spPr>
          <a:xfrm>
            <a:off x="152400" y="1066800"/>
            <a:ext cx="5791200" cy="3872230"/>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231BC23B-73DC-D834-A02A-9111BAB5ABBF}"/>
              </a:ext>
            </a:extLst>
          </p:cNvPr>
          <p:cNvPicPr>
            <a:picLocks noChangeAspect="1"/>
          </p:cNvPicPr>
          <p:nvPr/>
        </p:nvPicPr>
        <p:blipFill>
          <a:blip r:embed="rId5"/>
          <a:stretch>
            <a:fillRect/>
          </a:stretch>
        </p:blipFill>
        <p:spPr>
          <a:xfrm>
            <a:off x="6096000" y="990600"/>
            <a:ext cx="5943600" cy="3872230"/>
          </a:xfrm>
          <a:prstGeom prst="rect">
            <a:avLst/>
          </a:prstGeom>
        </p:spPr>
      </p:pic>
    </p:spTree>
    <p:custDataLst>
      <p:tags r:id="rId1"/>
    </p:custDataLst>
    <p:extLst>
      <p:ext uri="{BB962C8B-B14F-4D97-AF65-F5344CB8AC3E}">
        <p14:creationId xmlns:p14="http://schemas.microsoft.com/office/powerpoint/2010/main" val="24875848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45BC-05BC-5C2C-8404-861196A101EE}"/>
            </a:ext>
          </a:extLst>
        </p:cNvPr>
        <p:cNvGrpSpPr/>
        <p:nvPr/>
      </p:nvGrpSpPr>
      <p:grpSpPr>
        <a:xfrm>
          <a:off x="0" y="0"/>
          <a:ext cx="0" cy="0"/>
          <a:chOff x="0" y="0"/>
          <a:chExt cx="0" cy="0"/>
        </a:xfrm>
      </p:grpSpPr>
      <p:sp>
        <p:nvSpPr>
          <p:cNvPr id="29" name="object 29">
            <a:extLst>
              <a:ext uri="{FF2B5EF4-FFF2-40B4-BE49-F238E27FC236}">
                <a16:creationId xmlns:a16="http://schemas.microsoft.com/office/drawing/2014/main" id="{5C2BB8BF-AA94-867F-28F6-23171DC744E0}"/>
              </a:ext>
            </a:extLst>
          </p:cNvPr>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7</a:t>
            </a:fld>
            <a:endParaRPr spc="-5"/>
          </a:p>
        </p:txBody>
      </p:sp>
      <p:sp>
        <p:nvSpPr>
          <p:cNvPr id="16" name="object 4">
            <a:extLst>
              <a:ext uri="{FF2B5EF4-FFF2-40B4-BE49-F238E27FC236}">
                <a16:creationId xmlns:a16="http://schemas.microsoft.com/office/drawing/2014/main" id="{14BD9421-9DBD-77F3-271C-DFF42DDF78C2}"/>
              </a:ext>
            </a:extLst>
          </p:cNvPr>
          <p:cNvSpPr txBox="1">
            <a:spLocks noGrp="1"/>
          </p:cNvSpPr>
          <p:nvPr>
            <p:ph type="title"/>
          </p:nvPr>
        </p:nvSpPr>
        <p:spPr>
          <a:xfrm>
            <a:off x="457200" y="171180"/>
            <a:ext cx="10803890" cy="997709"/>
          </a:xfrm>
          <a:prstGeom prst="rect">
            <a:avLst/>
          </a:prstGeom>
        </p:spPr>
        <p:txBody>
          <a:bodyPr vert="horz" wrap="square" lIns="0" tIns="12700" rIns="0" bIns="0" rtlCol="0" anchor="t">
            <a:spAutoFit/>
          </a:bodyPr>
          <a:lstStyle/>
          <a:p>
            <a:pPr algn="l"/>
            <a:r>
              <a:rPr lang="en-US" sz="3200" baseline="0">
                <a:solidFill>
                  <a:srgbClr val="E47100"/>
                </a:solidFill>
                <a:latin typeface="Open Sans Light"/>
              </a:rPr>
              <a:t>Change </a:t>
            </a:r>
            <a:r>
              <a:rPr lang="en-US"/>
              <a:t>Example (Agreements)</a:t>
            </a:r>
            <a:endParaRPr lang="en-US">
              <a:solidFill>
                <a:srgbClr val="000000"/>
              </a:solidFill>
            </a:endParaRPr>
          </a:p>
          <a:p>
            <a:pPr algn="l"/>
            <a:endParaRPr lang="en-US">
              <a:ea typeface="Open Sans Light"/>
            </a:endParaRPr>
          </a:p>
        </p:txBody>
      </p:sp>
      <p:pic>
        <p:nvPicPr>
          <p:cNvPr id="4" name="Picture 3" descr="A screenshot of a screen&#10;&#10;AI-generated content may be incorrect.">
            <a:extLst>
              <a:ext uri="{FF2B5EF4-FFF2-40B4-BE49-F238E27FC236}">
                <a16:creationId xmlns:a16="http://schemas.microsoft.com/office/drawing/2014/main" id="{420B1B32-E480-2E4D-F956-AA2F6944D843}"/>
              </a:ext>
            </a:extLst>
          </p:cNvPr>
          <p:cNvPicPr>
            <a:picLocks noChangeAspect="1"/>
          </p:cNvPicPr>
          <p:nvPr/>
        </p:nvPicPr>
        <p:blipFill>
          <a:blip r:embed="rId4"/>
          <a:stretch>
            <a:fillRect/>
          </a:stretch>
        </p:blipFill>
        <p:spPr>
          <a:xfrm>
            <a:off x="381000" y="1143000"/>
            <a:ext cx="4759216" cy="4800600"/>
          </a:xfrm>
          <a:prstGeom prst="rect">
            <a:avLst/>
          </a:prstGeom>
        </p:spPr>
      </p:pic>
      <p:pic>
        <p:nvPicPr>
          <p:cNvPr id="5" name="Picture 4" descr="A screenshot of a document&#10;&#10;AI-generated content may be incorrect.">
            <a:extLst>
              <a:ext uri="{FF2B5EF4-FFF2-40B4-BE49-F238E27FC236}">
                <a16:creationId xmlns:a16="http://schemas.microsoft.com/office/drawing/2014/main" id="{50B28B8D-8642-8741-D910-4C1ABB4C2FBC}"/>
              </a:ext>
            </a:extLst>
          </p:cNvPr>
          <p:cNvPicPr>
            <a:picLocks noChangeAspect="1"/>
          </p:cNvPicPr>
          <p:nvPr/>
        </p:nvPicPr>
        <p:blipFill>
          <a:blip r:embed="rId5"/>
          <a:stretch>
            <a:fillRect/>
          </a:stretch>
        </p:blipFill>
        <p:spPr>
          <a:xfrm>
            <a:off x="5140216" y="1524000"/>
            <a:ext cx="6746984" cy="4648200"/>
          </a:xfrm>
          <a:prstGeom prst="rect">
            <a:avLst/>
          </a:prstGeom>
        </p:spPr>
      </p:pic>
    </p:spTree>
    <p:custDataLst>
      <p:tags r:id="rId1"/>
    </p:custDataLst>
    <p:extLst>
      <p:ext uri="{BB962C8B-B14F-4D97-AF65-F5344CB8AC3E}">
        <p14:creationId xmlns:p14="http://schemas.microsoft.com/office/powerpoint/2010/main" val="11632162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9799B-466F-F945-913C-F2167F281A74}"/>
            </a:ext>
          </a:extLst>
        </p:cNvPr>
        <p:cNvGrpSpPr/>
        <p:nvPr/>
      </p:nvGrpSpPr>
      <p:grpSpPr>
        <a:xfrm>
          <a:off x="0" y="0"/>
          <a:ext cx="0" cy="0"/>
          <a:chOff x="0" y="0"/>
          <a:chExt cx="0" cy="0"/>
        </a:xfrm>
      </p:grpSpPr>
      <p:sp>
        <p:nvSpPr>
          <p:cNvPr id="29" name="object 29">
            <a:extLst>
              <a:ext uri="{FF2B5EF4-FFF2-40B4-BE49-F238E27FC236}">
                <a16:creationId xmlns:a16="http://schemas.microsoft.com/office/drawing/2014/main" id="{EB11897B-038E-2DDD-CD5A-0D2D0C6282DB}"/>
              </a:ext>
            </a:extLst>
          </p:cNvPr>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8</a:t>
            </a:fld>
            <a:endParaRPr spc="-5"/>
          </a:p>
        </p:txBody>
      </p:sp>
      <p:sp>
        <p:nvSpPr>
          <p:cNvPr id="16" name="object 4">
            <a:extLst>
              <a:ext uri="{FF2B5EF4-FFF2-40B4-BE49-F238E27FC236}">
                <a16:creationId xmlns:a16="http://schemas.microsoft.com/office/drawing/2014/main" id="{A065B4F0-8363-9A49-6826-F4460E6E11E7}"/>
              </a:ext>
            </a:extLst>
          </p:cNvPr>
          <p:cNvSpPr txBox="1">
            <a:spLocks noGrp="1"/>
          </p:cNvSpPr>
          <p:nvPr>
            <p:ph type="title"/>
          </p:nvPr>
        </p:nvSpPr>
        <p:spPr>
          <a:xfrm>
            <a:off x="457200" y="171180"/>
            <a:ext cx="10803890" cy="1502976"/>
          </a:xfrm>
          <a:prstGeom prst="rect">
            <a:avLst/>
          </a:prstGeom>
        </p:spPr>
        <p:txBody>
          <a:bodyPr vert="horz" wrap="square" lIns="0" tIns="12700" rIns="0" bIns="0" rtlCol="0" anchor="t">
            <a:spAutoFit/>
          </a:bodyPr>
          <a:lstStyle/>
          <a:p>
            <a:pPr algn="l"/>
            <a:r>
              <a:rPr lang="en-US"/>
              <a:t>User Interface Change Example (Agreements)</a:t>
            </a:r>
            <a:endParaRPr lang="en-US">
              <a:solidFill>
                <a:srgbClr val="000000"/>
              </a:solidFill>
            </a:endParaRPr>
          </a:p>
          <a:p>
            <a:pPr algn="l"/>
            <a:endParaRPr lang="en-US">
              <a:ea typeface="Open Sans Light"/>
            </a:endParaRPr>
          </a:p>
          <a:p>
            <a:pPr marL="12700">
              <a:spcBef>
                <a:spcPts val="100"/>
              </a:spcBef>
            </a:pPr>
            <a:endParaRPr lang="en-US">
              <a:ea typeface="Open Sans Light"/>
            </a:endParaRPr>
          </a:p>
        </p:txBody>
      </p:sp>
      <p:pic>
        <p:nvPicPr>
          <p:cNvPr id="8" name="Picture 7">
            <a:extLst>
              <a:ext uri="{FF2B5EF4-FFF2-40B4-BE49-F238E27FC236}">
                <a16:creationId xmlns:a16="http://schemas.microsoft.com/office/drawing/2014/main" id="{3C6BFCF4-DC60-59FA-9642-E28E92CA71E9}"/>
              </a:ext>
            </a:extLst>
          </p:cNvPr>
          <p:cNvPicPr>
            <a:picLocks noChangeAspect="1"/>
          </p:cNvPicPr>
          <p:nvPr/>
        </p:nvPicPr>
        <p:blipFill>
          <a:blip r:embed="rId4"/>
          <a:stretch>
            <a:fillRect/>
          </a:stretch>
        </p:blipFill>
        <p:spPr>
          <a:xfrm>
            <a:off x="1907876" y="914400"/>
            <a:ext cx="9531192" cy="5743109"/>
          </a:xfrm>
          <a:prstGeom prst="rect">
            <a:avLst/>
          </a:prstGeom>
        </p:spPr>
      </p:pic>
    </p:spTree>
    <p:custDataLst>
      <p:tags r:id="rId1"/>
    </p:custDataLst>
    <p:extLst>
      <p:ext uri="{BB962C8B-B14F-4D97-AF65-F5344CB8AC3E}">
        <p14:creationId xmlns:p14="http://schemas.microsoft.com/office/powerpoint/2010/main" val="15803566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FD6B3-9DE3-7152-3DB1-540868739C40}"/>
            </a:ext>
          </a:extLst>
        </p:cNvPr>
        <p:cNvGrpSpPr/>
        <p:nvPr/>
      </p:nvGrpSpPr>
      <p:grpSpPr>
        <a:xfrm>
          <a:off x="0" y="0"/>
          <a:ext cx="0" cy="0"/>
          <a:chOff x="0" y="0"/>
          <a:chExt cx="0" cy="0"/>
        </a:xfrm>
      </p:grpSpPr>
      <p:sp>
        <p:nvSpPr>
          <p:cNvPr id="29" name="object 29">
            <a:extLst>
              <a:ext uri="{FF2B5EF4-FFF2-40B4-BE49-F238E27FC236}">
                <a16:creationId xmlns:a16="http://schemas.microsoft.com/office/drawing/2014/main" id="{FE264BD6-B625-55E2-B303-76C839EC6E22}"/>
              </a:ext>
            </a:extLst>
          </p:cNvPr>
          <p:cNvSpPr txBox="1">
            <a:spLocks noGrp="1"/>
          </p:cNvSpPr>
          <p:nvPr>
            <p:ph type="sldNum" sz="quarter" idx="7"/>
          </p:nvPr>
        </p:nvSpPr>
        <p:spPr>
          <a:prstGeom prst="rect">
            <a:avLst/>
          </a:prstGeom>
        </p:spPr>
        <p:txBody>
          <a:bodyPr vert="horz" wrap="square" lIns="0" tIns="17780" rIns="0" bIns="0" rtlCol="0">
            <a:spAutoFit/>
          </a:bodyPr>
          <a:lstStyle/>
          <a:p>
            <a:pPr marL="85090">
              <a:lnSpc>
                <a:spcPct val="100000"/>
              </a:lnSpc>
              <a:spcBef>
                <a:spcPts val="140"/>
              </a:spcBef>
            </a:pPr>
            <a:fld id="{81D60167-4931-47E6-BA6A-407CBD079E47}" type="slidenum">
              <a:rPr spc="-5" dirty="0"/>
              <a:t>9</a:t>
            </a:fld>
            <a:endParaRPr spc="-5"/>
          </a:p>
        </p:txBody>
      </p:sp>
      <p:sp>
        <p:nvSpPr>
          <p:cNvPr id="16" name="object 4">
            <a:extLst>
              <a:ext uri="{FF2B5EF4-FFF2-40B4-BE49-F238E27FC236}">
                <a16:creationId xmlns:a16="http://schemas.microsoft.com/office/drawing/2014/main" id="{07F31AD2-FA0B-334F-1E5F-C414C36DF0A5}"/>
              </a:ext>
            </a:extLst>
          </p:cNvPr>
          <p:cNvSpPr txBox="1">
            <a:spLocks noGrp="1"/>
          </p:cNvSpPr>
          <p:nvPr>
            <p:ph type="title"/>
          </p:nvPr>
        </p:nvSpPr>
        <p:spPr>
          <a:xfrm>
            <a:off x="457200" y="171180"/>
            <a:ext cx="10803890" cy="1010533"/>
          </a:xfrm>
          <a:prstGeom prst="rect">
            <a:avLst/>
          </a:prstGeom>
        </p:spPr>
        <p:txBody>
          <a:bodyPr vert="horz" wrap="square" lIns="0" tIns="12700" rIns="0" bIns="0" rtlCol="0" anchor="t">
            <a:spAutoFit/>
          </a:bodyPr>
          <a:lstStyle/>
          <a:p>
            <a:pPr algn="l"/>
            <a:r>
              <a:rPr lang="en-US"/>
              <a:t>User Interface Change Example (Grants)</a:t>
            </a:r>
            <a:endParaRPr lang="en-US">
              <a:solidFill>
                <a:srgbClr val="000000"/>
              </a:solidFill>
              <a:ea typeface="Open Sans Light"/>
            </a:endParaRPr>
          </a:p>
          <a:p>
            <a:pPr marL="12700">
              <a:spcBef>
                <a:spcPts val="100"/>
              </a:spcBef>
            </a:pPr>
            <a:endParaRPr lang="en-US">
              <a:ea typeface="Open Sans Light"/>
            </a:endParaRPr>
          </a:p>
        </p:txBody>
      </p:sp>
      <p:pic>
        <p:nvPicPr>
          <p:cNvPr id="6" name="Picture 5" descr="A green and white rectangle with text&#10;&#10;AI-generated content may be incorrect.">
            <a:extLst>
              <a:ext uri="{FF2B5EF4-FFF2-40B4-BE49-F238E27FC236}">
                <a16:creationId xmlns:a16="http://schemas.microsoft.com/office/drawing/2014/main" id="{39364FFC-D720-76C1-6102-00F385F218ED}"/>
              </a:ext>
            </a:extLst>
          </p:cNvPr>
          <p:cNvPicPr>
            <a:picLocks noChangeAspect="1"/>
          </p:cNvPicPr>
          <p:nvPr/>
        </p:nvPicPr>
        <p:blipFill>
          <a:blip r:embed="rId4"/>
          <a:stretch>
            <a:fillRect/>
          </a:stretch>
        </p:blipFill>
        <p:spPr>
          <a:xfrm>
            <a:off x="1844982" y="913023"/>
            <a:ext cx="1543050" cy="533400"/>
          </a:xfrm>
          <a:prstGeom prst="rect">
            <a:avLst/>
          </a:prstGeom>
        </p:spPr>
      </p:pic>
      <p:pic>
        <p:nvPicPr>
          <p:cNvPr id="7" name="Picture 6">
            <a:extLst>
              <a:ext uri="{FF2B5EF4-FFF2-40B4-BE49-F238E27FC236}">
                <a16:creationId xmlns:a16="http://schemas.microsoft.com/office/drawing/2014/main" id="{93840FBD-4DDC-C6E1-D83A-8B151A09B1F9}"/>
              </a:ext>
            </a:extLst>
          </p:cNvPr>
          <p:cNvPicPr>
            <a:picLocks noChangeAspect="1"/>
          </p:cNvPicPr>
          <p:nvPr/>
        </p:nvPicPr>
        <p:blipFill>
          <a:blip r:embed="rId5"/>
          <a:stretch>
            <a:fillRect/>
          </a:stretch>
        </p:blipFill>
        <p:spPr>
          <a:xfrm>
            <a:off x="799010" y="3806327"/>
            <a:ext cx="2248703" cy="549007"/>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69B6CF7B-C4AC-7E07-2DB3-11BA28767BB2}"/>
              </a:ext>
            </a:extLst>
          </p:cNvPr>
          <p:cNvPicPr>
            <a:picLocks noChangeAspect="1"/>
          </p:cNvPicPr>
          <p:nvPr/>
        </p:nvPicPr>
        <p:blipFill>
          <a:blip r:embed="rId6"/>
          <a:stretch>
            <a:fillRect/>
          </a:stretch>
        </p:blipFill>
        <p:spPr>
          <a:xfrm>
            <a:off x="3823541" y="918073"/>
            <a:ext cx="8051952" cy="5425807"/>
          </a:xfrm>
          <a:prstGeom prst="rect">
            <a:avLst/>
          </a:prstGeom>
        </p:spPr>
      </p:pic>
      <p:pic>
        <p:nvPicPr>
          <p:cNvPr id="8" name="Picture 7" descr="A white sign with green text&#10;&#10;AI-generated content may be incorrect.">
            <a:extLst>
              <a:ext uri="{FF2B5EF4-FFF2-40B4-BE49-F238E27FC236}">
                <a16:creationId xmlns:a16="http://schemas.microsoft.com/office/drawing/2014/main" id="{60AA7D68-7EC9-F106-57E0-86EAF091925F}"/>
              </a:ext>
            </a:extLst>
          </p:cNvPr>
          <p:cNvPicPr>
            <a:picLocks noChangeAspect="1"/>
          </p:cNvPicPr>
          <p:nvPr/>
        </p:nvPicPr>
        <p:blipFill>
          <a:blip r:embed="rId7"/>
          <a:stretch>
            <a:fillRect/>
          </a:stretch>
        </p:blipFill>
        <p:spPr>
          <a:xfrm>
            <a:off x="564155" y="4226231"/>
            <a:ext cx="2819400" cy="2114550"/>
          </a:xfrm>
          <a:prstGeom prst="rect">
            <a:avLst/>
          </a:prstGeom>
        </p:spPr>
      </p:pic>
      <p:pic>
        <p:nvPicPr>
          <p:cNvPr id="9" name="Picture 8" descr="A green arrow pointing to the right&#10;&#10;AI-generated content may be incorrect.">
            <a:extLst>
              <a:ext uri="{FF2B5EF4-FFF2-40B4-BE49-F238E27FC236}">
                <a16:creationId xmlns:a16="http://schemas.microsoft.com/office/drawing/2014/main" id="{DDEEA88C-965F-02B0-C498-D0A97E91E8DF}"/>
              </a:ext>
            </a:extLst>
          </p:cNvPr>
          <p:cNvPicPr>
            <a:picLocks noChangeAspect="1"/>
          </p:cNvPicPr>
          <p:nvPr/>
        </p:nvPicPr>
        <p:blipFill>
          <a:blip r:embed="rId8"/>
          <a:stretch>
            <a:fillRect/>
          </a:stretch>
        </p:blipFill>
        <p:spPr>
          <a:xfrm>
            <a:off x="2030661" y="2007710"/>
            <a:ext cx="1428750" cy="1428750"/>
          </a:xfrm>
          <a:prstGeom prst="rect">
            <a:avLst/>
          </a:prstGeom>
        </p:spPr>
      </p:pic>
    </p:spTree>
    <p:custDataLst>
      <p:tags r:id="rId1"/>
    </p:custDataLst>
    <p:extLst>
      <p:ext uri="{BB962C8B-B14F-4D97-AF65-F5344CB8AC3E}">
        <p14:creationId xmlns:p14="http://schemas.microsoft.com/office/powerpoint/2010/main" val="349739221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DA6F33439C954BB34E3E15FCE9F3CE" ma:contentTypeVersion="10" ma:contentTypeDescription="Create a new document." ma:contentTypeScope="" ma:versionID="a1221edfa0907fa7eab41d108510b03c">
  <xsd:schema xmlns:xsd="http://www.w3.org/2001/XMLSchema" xmlns:xs="http://www.w3.org/2001/XMLSchema" xmlns:p="http://schemas.microsoft.com/office/2006/metadata/properties" xmlns:ns2="eae1f9be-be27-43c6-92f3-68b2d7519770" xmlns:ns3="c9367d0c-90f1-47c9-a812-8c2445a6732d" targetNamespace="http://schemas.microsoft.com/office/2006/metadata/properties" ma:root="true" ma:fieldsID="946e5f4a5effaadcda149e6eaa6a406f" ns2:_="" ns3:_="">
    <xsd:import namespace="eae1f9be-be27-43c6-92f3-68b2d7519770"/>
    <xsd:import namespace="c9367d0c-90f1-47c9-a812-8c2445a673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1f9be-be27-43c6-92f3-68b2d75197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367d0c-90f1-47c9-a812-8c2445a673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B1983E-93B6-43AC-8101-C1E4CA5CCBF4}">
  <ds:schemaRefs>
    <ds:schemaRef ds:uri="c9367d0c-90f1-47c9-a812-8c2445a6732d"/>
    <ds:schemaRef ds:uri="eae1f9be-be27-43c6-92f3-68b2d75197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52263C-36C1-42AA-A3FF-1F3466069B5A}">
  <ds:schemaRefs>
    <ds:schemaRef ds:uri="c9367d0c-90f1-47c9-a812-8c2445a6732d"/>
    <ds:schemaRef ds:uri="eae1f9be-be27-43c6-92f3-68b2d75197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54A9C7-411B-4B68-BA41-F180E5079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8</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VPR Training and Communications Team</vt:lpstr>
      <vt:lpstr>Training, Communication, and Outreach </vt:lpstr>
      <vt:lpstr>Training Website </vt:lpstr>
      <vt:lpstr>Intro to Huron Update 10.5</vt:lpstr>
      <vt:lpstr>Huron Update 10.5 Expectations</vt:lpstr>
      <vt:lpstr>Change Example (Agreements)</vt:lpstr>
      <vt:lpstr>Change Example (Agreements) </vt:lpstr>
      <vt:lpstr>User Interface Change Example (Agreements)  </vt:lpstr>
      <vt:lpstr>User Interface Change Example (Grants) </vt:lpstr>
      <vt:lpstr>User Interface Change Example (Grants)  </vt:lpstr>
      <vt:lpstr>Examples</vt:lpstr>
      <vt:lpstr>Timeline, including Training &amp; Communications</vt:lpstr>
      <vt:lpstr>Community Ask </vt:lpstr>
      <vt:lpstr>Questions </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Tigaran, Elena</dc:creator>
  <cp:revision>1</cp:revision>
  <dcterms:created xsi:type="dcterms:W3CDTF">2023-08-11T13:09:29Z</dcterms:created>
  <dcterms:modified xsi:type="dcterms:W3CDTF">2025-04-01T14:31:13Z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0x01010096DA6F33439C954BB34E3E15FCE9F3CE</vt:lpwstr>
  </property>
  <property fmtid="{D5CDD505-2E9C-101B-9397-08002B2CF9AE}" pid="3" name="Created">
    <vt:filetime>2020-02-11T00:00:00Z</vt:filetime>
  </property>
  <property fmtid="{D5CDD505-2E9C-101B-9397-08002B2CF9AE}" pid="4" name="Creator">
    <vt:lpwstr>Acrobat PDFMaker 19 for PowerPoint</vt:lpwstr>
  </property>
  <property fmtid="{D5CDD505-2E9C-101B-9397-08002B2CF9AE}" pid="5" name="LastSaved">
    <vt:filetime>2023-08-11T00:00:00Z</vt:filetime>
  </property>
  <property fmtid="{D5CDD505-2E9C-101B-9397-08002B2CF9AE}" pid="6" name="Producer">
    <vt:lpwstr>Adobe PDF Library 19.21.90</vt:lpwstr>
  </property>
  <property fmtid="{D5CDD505-2E9C-101B-9397-08002B2CF9AE}" pid="7" name="ArticulateGUID">
    <vt:lpwstr>F7AEB6B8-2116-434C-ABE5-7D6C0469EA7F</vt:lpwstr>
  </property>
  <property fmtid="{D5CDD505-2E9C-101B-9397-08002B2CF9AE}" pid="8" name="ArticulatePath">
    <vt:lpwstr>RAF Slides 10.29.24 - Priddy</vt:lpwstr>
  </property>
</Properties>
</file>